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teenagers work while they are in school?
</a:t>
            </a:r>
            <a:endParaRPr lang="en-US" sz="294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подработка: где проходит безопасный баланс?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подработка особенно важна в 9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нагрузка растёт, а вместе с ней — интерес к первым деньгам, личной ответственности и планам на будущее. Эта тема помогает говорить о работе, деньгах и режиме дня на английском языке.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аргументы за и против подработки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часов после школы, тем сложнее сохранить силы для уроков и отдыха.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занятость даёт пользу, но перегрузка быстро увеличивает риски для учёбы и здоровья.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сравнение по материалам урока; без точных статистических данных.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подработки для подростка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доход часто делает подростка увереннее. Появляется чувство, что он может сам решить маленькую финансовую задачу и не зависеть от каждой покупки.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учится приходить вовремя, выполнять обещанное и доводить дело до конца. Это формирует привычку отвечать за свои действия не только дома, но и в любой команде.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становится тренировкой перед будущими взрослыми обязанностями. Ранний опыт помогает спокойнее относиться к новым правилам, срокам и ответственности за результат.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заработок помогает увидеть, как быстро расходуются деньги на повседневные мелочи. Ребёнок начинает лучше различать нужные покупки и то, что хочется купить просто так.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первая работа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привыкает приходить вовремя и не откладывать дела. Это помогает не только на работе, но и на уроках, где важно соблюдать расписание и сроки.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учит разговаривать вежливо, слушать просьбы и понимать других людей. Такие навыки полезны в магазине, на школьном проекте и в обычной жизни.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общая задача, важно не мешать другим и делать свою часть вовремя. Этот опыт пригодится в групповых заданиях и совместных школьных проектах.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подработка часто требует быстро находить выход из мелких трудностей. Так развивается спокойный подход к задачам, который нужен и в учёбе, и позже в профессии.
</a:t>
            </a:r>
            <a:endParaRPr lang="en-US" sz="891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1294002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варианты первой подработки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Присмотр за домашними животными, помощь соседям или мелкие поручения в семье — простые варианты, если обязанности ясны и не требуют долгого отсутствия дома.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98350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поручения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Раздача листовок или помощь на кратких мероприятиях может подойти как первый опыт. Главное — безопасное место, короткая смена и понятное время окончания.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6440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 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 должна оставлять время на уроки, отдых и домашние задания. Если после неё ребёнок успевает вернуться к обычному распорядку, вариант можно считать более безопасным.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2936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работу после школы, а не поздним вечером. Короткая смена и чёткие обязанности помогают сохранить силы для учёбы и сна.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304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онлайн-задачи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задания в интернете подходят только при контроле взрослых и понятных правилах. Важно избегать сложных проектов и выбирать очень небольшие по времени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перегрузки и переутомления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занимает слишком много времени, подросток позже ложится спать и хуже восстанавливается. Недосып быстро отражается на самочувствии, внимании и настроении уже в середине недели.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труднее сосредоточиться на домашнем задании и запомнить новый материал. Из-за усталости ответы на уроках становятся менее точными, а ошибки — более частыми.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раздражения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занятость делает подростка более утомлённым и чувствительным к мелким трудностям. Это может вызывать ссоры дома, снижать терпение и мешать спокойно обсуждать школьные дела.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мотивация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расписан слишком плотно, работа перестаёт восприниматься как полезный опыт. Вместо пользы появляется напряжение, а желание учиться и стараться заметно уменьшается.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65121"/>
            <a:ext cx="5139684" cy="2426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часов работы влияет на школьную жизнь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баланс между учёбой, сном, свободным временем и стрессом при разной занятости.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рабочих часов, тем труднее сохранить сон, свободное время и устойчивую учёбу. Самый безопасный вариант — умеренная занятость.
</a:t>
            </a:r>
            <a:endParaRPr lang="en-US" sz="87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режимов, составленное по материалам урока.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подходит ли подработка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времени, законности, нагрузки и самочувствия.
</a:t>
            </a:r>
            <a:endParaRPr lang="en-US" sz="230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главный приоритет в 9 классе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нельзя пропускать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занятий и невыполненные домашние задания уменьшают пользу любой дополнительной работы. Чем больше пробелов в учёбе, тем сложнее потом наверстать материал.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девятом классе формируются знания и привычки, которые влияют на дальнейшее обучение. Поэтому оценки и понимание предметов нельзя ставить на второе место.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приоритетам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экзамены, оценки и общее самочувствие, а уже потом думают о работе. Такой порядок помогает не потерять главную задачу школьника — учиться стабильно.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не высыпается, быстро устаёт или плохо себя чувствует, подработка не должна усиливать нагрузку. Здоровье помогает учиться, а не мешает этому.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948" y="3648244"/>
            <a:ext cx="54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закон и безопасность труда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подработка должна начинаться только после разговора с родителями или опекунами. Взрослые помогают оценить условия, проверить безопасность и вовремя заметить, не слишком ли большая нагрузка.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для несовершеннолетних есть правила по возрасту, часам и видам работ. Ночные смены, опасные задания и тяжелый физический труд обычно запрещены или строго ограничены.
</a:t>
            </a:r>
            <a:endParaRPr lang="en-US" sz="827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первая работа имеет простые и четкие задачи, без скрытых требований и неожиданной переработки. Подросток должен заранее понимать, что именно он делает, когда и за какую оплату.
</a:t>
            </a:r>
            <a:endParaRPr lang="en-US" sz="822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занятость проходит в спокойном месте, без риска для здоровья и учебы. Важно, чтобы после смены оставалось время на дорогу домой, уроки, сон и отдых.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346" y="1949450"/>
            <a:ext cx="1853309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помогает, а не мешает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 дни экзаменов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работу, которая не совпадает с контрольными, проектами и подготовкой к экзаменам. В напряженные недели школе нужно отдавать приоритет, иначе быстро накапливается усталость.
</a:t>
            </a:r>
            <a:endParaRPr lang="en-US" sz="1138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время на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режим оставляет место для сна, домашних заданий, еды и короткого отдыха. Если после смены можно спокойно вернуться к обычному распорядку, подработка не нарушает школьную жизнь.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 полезна, если она занимает немного времени и не превращается в ежедневную нагрузку. Тогда подросток успевает учиться, отдыхать и не чувствует постоянной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подростки тратят первые заработки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доход обычно делят между полезными и приятными тратами, поэтому первая зарплата становится тренировкой выбора и 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денег идет на накопления и учебные нужды; значит, даже маленький заработок помогает формировать привычку планировать расходы.
</a:t>
            </a:r>
            <a:endParaRPr lang="en-US" sz="86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личного бюджета подростка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50/30/20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распределять доход на нужды, желания и накопления.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простой принцип учит подростка не тратить всё сразу и видеть разницу между обязательными расходами, личными желаниями и целью на 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распределения личного бюджета 50/30/20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договоренности и поддержка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идеи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рассказывает, зачем хочет подработать, сколько времени это займет и какие задачи считает посильными. Важно сразу обсудить ожидания и возможные трудности.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расписания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 смотрит школьную нагрузку, кружки, спорт и время сна. Так легче понять, где работа может поместиться без лишнего стресса.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договариваются о часах работы, дороге домой, домашних обязанностях и допустимых видах занятости. Понятные правила уменьшают споры и неожиданные перегрузки.
</a:t>
            </a:r>
            <a:endParaRPr lang="en-US" sz="1048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подработки взрослые периодически спрашивают о самочувствии, усталости и оценках. Если график стал слишком тяжелым, его можно вовремя изменить.
</a:t>
            </a:r>
            <a:endParaRPr lang="en-US" sz="107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хорошей и плохой подработки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подходит ли работа школьнику и не нарушает ли она учебный режим.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гибкая, короткая и безопасная, она поддерживает школьную жизнь. Если она давит на учебу и здоровье, лучше отказаться.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безопасной занятости подростков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Решение: работать сейчас или подождать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построена как последовательная проверка времени, сил, закона и школьных обязанностей.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недели у школьника с подработкой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безопасной неделе работа занимает только небольшую часть времени и не вытесняет сон, уроки и обычный отдых.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подработка короткая, в расписании сохраняются восстановление и учеба. Если рабочие часы растут, баланс недели быстро нарушается.
</a:t>
            </a:r>
            <a:endParaRPr lang="en-US" sz="85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учебной недели школьника с частичной занятостью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для школьного обсуждения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 имеет смысл только тогда, когда она не разрушает сон, уроки и здоровье. Если школьные дела начинают страдать, работа перестает быть полезной.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занятость учит приходить вовремя, выполнять обещания и общаться с людьми. Эти привычки пригодятся и в школе, и позже в любой профессии.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нагрузкой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часов после уроков быстро приводит к усталости, раздражительности и ошибкам в домашних заданиях. Поэтому важно заранее оценивать силы, а не только желание заработать.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принимают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легче сделать правильный выбор, если он обсуждает его с семьей и учитывает законные ограничения. Тогда подработка становится опытом, а не проблемой.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работа возможна, если сохраняется баланс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работать во время учебы, если занятость короткая, безопасная и не мешает сну, оценкам и отдыху. Тогда работа становится полезным опытом, а не нагрузкой.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2026-05-31T10:20:37Z</dcterms:created>
  <dcterms:modified xsi:type="dcterms:W3CDTF">2026-05-31T10:20:37Z</dcterms:modified>
</cp:coreProperties>
</file>