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корней с чередованием гласных е — 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е или и по составу слова.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корни встречаются в самых обычных словах. Ошибка сразу заметна: соберать, заперать, вытерить. Чтобы писать верно, нужно видеть суффикс -а- после корня, а не полагаться на слух или ударение.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показывает, как одна основа меняет гласную в разных формах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корня могут писаться по-разному: с е и с и.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корни с чередованием е — 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корнях написание зависит от суффикса -а- после корня.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суффикс -а- связан с буквой и в корне, а его отсутствие — с буквой 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бер/бир на понятных примерах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-а- есть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собирать, выбирать, прибирать после корня стоит -а-, поэтому в корне пишется и. Это помогает увидеть правило в действии и не путать его с проверкой ударением.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 нет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формах соберу, выберу, приберу суффикса -а- уже нет, значит в корне пишется е. Такие пары удобно сравнивать, потому что они показывают одно и то же слово в разных формах.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по образу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помогает картинка: ребёнок собирает вещи в рюкзак, детали конструктора или пазл. Образ действия подсказывает форму с и и закрепляет правило через наглядный пример.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дер/дир, тер/тир, пер/пир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корень и сравнить однокоренные формы. В задирать, вытирать, запирать корень меняется по правилу, а не по звучанию слова.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-а-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корня есть суффикс -а-, пишется и: задирать, вытирать, запирать. Именно эта буква показывает, какой вариант корня нужен в слове.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суффикса -а- нет, пишется е: задереть, вытереть, запереть. Сравнение форм помогает быстрее заметить чередование и избежать ошибки на письме.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Закрепить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упражнениях и текстах, поэтому полезно читать их вслух парами. Так проще запомнить, где буква меняется по правилу.
</a:t>
            </a:r>
            <a:endParaRPr lang="en-US" sz="12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суффикс -а- влияет на написание гласной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 повторение одного и того же правила в разных корнях.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показанных группах наличие -а- связано с и, а отсутствие -а- — с 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правило; условная схема для объяснения закономерности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413" y="1466362"/>
            <a:ext cx="131625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мер/мир и смысл слова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длительность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замирать, умирать, вымирать корень связан с идеей прекращения или ослабления действия. Написание и появляется при форме с суффиксом -а-, поэтому важно видеть состав слова.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замереть и умереть пишутся с е, а замирать и умирать — с и. Сравнение помогает понять, что орфограмма зависит не от звучания, а от строения слова.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найти корень, а затем проверить, есть ли после него -а-. Эта привычка особенно полезна в словах, где буква слышится неясно.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мер/мир показывает, что правило работает не только на знакомых примерах, но и в новых словах. Значит, главное — распознавать общую модель написания.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е или 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составу слова и правилу чередования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жег/жиг, стел/стил, блест/блист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Жег/жиг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зажигать и поджигать после корня есть -а-, поэтому пишется и. В формах зажечь и поджечь суффикса -а- нет, значит в корне появляется е.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Стел/стил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расстилать — расстелить хорошо показывает правило в действии. В первой форме есть -а-, а во второй его нет, поэтому в корне меняется буква.
</a:t>
            </a:r>
            <a:endParaRPr lang="en-US" sz="1369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Блест/блист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блистать и заблистать пишется и, а в блестеть и заблестеть — е. Эта группа удобна для повторения, потому что обе формы часто используются в учебных заданиях.
</a:t>
            </a:r>
            <a:endParaRPr lang="en-US" sz="1369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подчиняются одному условию: буква после корня помогает выбрать нужную гласную. Если замечать -а-, ошибиться в написании становится намного труднее.
</a:t>
            </a:r>
            <a:endParaRPr lang="en-US" sz="13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с е и 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пара слов помогает увидеть правило в действии: буква после корня показывает, какую гласную писать.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парах выбор гласной зависит не от звучания, а от суффикса -а- после корня и строения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«Корни с чередованием е — и»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е — и и проверка ударением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37775" y="138122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ударением не 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 корне обычно проверяют ударением, но для чередующихся корней это правило не работает. Важно не то, как слово слышится, а его состав и строение.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329750" y="266526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суффикс -а-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корня стоит суффикс -а-, в корне обычно пишется и: собирать, замирать, вытирать. Этот признак важнее любых попыток подобрать слово для проверки.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329750" y="3949305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формы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родственные формы: собирать — собрать, вытирать — вытереть. Такое сравнение помогает быстро увидеть закономерность и не ошибиться при письме.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 слов с чередованием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по слуху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писать слово так, как оно слышится: соберать, заперать, вытерить, замерать. В этих случаях звучание не подсказывает правильную букву.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видят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выделить корень, легко перепутать форму с е и форму с и. Поэтому сначала нужно определить корень, а затем проверить, есть ли после него -а-.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неверную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пытаются проверить такие слова ударением, как обычные безударные гласные. Для корней с чередованием е — и этот способ не подходит и приводит к ошибкам.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родственные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 тогда, когда ученик смешивает близкие по смыслу формы одного корня. Важно запомнить: выбор буквы зависит от строения слова, а не от общего значения.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вызывают ошибки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выбраны как наиболее заметные примеры из школьных упражнений: они часто встречаются в заданиях и помогают проверить понимание правила.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дают частотные слова с противопоставлением е и и в одном корне; именно их стоит повторять чаще всего.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 типичные ошибки в заданиях по теме «Корни с чередованием е — и»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 отдельно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фиксация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нельзя уверенно проверить общим правилом: их написание нужно запомнить или уточнить по словарю. Это особенно важно, когда слово не входит в изученную группу.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есть формы с закреплённым написанием, которое не объясняется только современным составом слова. Такие случаи учат как особые и не подменяют правилом чередования.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в 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учитель отмечает слово как исключение или словарное, его стоит выделить в тетради. Регулярное повторение помогает не смешивать такие формы с обычными примерами на е — 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букву е или 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выделении корня и поиске суффикса -а- после него.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 запоминания на уроке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 — собрать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сразу показывает правило в действии: в форме с -а- пишется и, а без неё — е. На таком примере удобно видеть связь между суффиксом и корнем.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Запирать — запереть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хорошо заметно, что одно и то же слово меняет гласную по грамматическому условию. Ученик учится не угадывать букву, а проверять строение слова.
</a:t>
            </a:r>
            <a:endParaRPr lang="en-US" sz="1369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Вытирать — вытереть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полезна тем, что обе формы часто встречаются в речи и письменных заданиях. При повторении легко запомнить: наличие -а- помогает выбрать и.
</a:t>
            </a:r>
            <a:endParaRPr lang="en-US" sz="1369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Замирать — замереть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помогает закрепить правило на словах, где ошибку особенно легко сделать по слуху. При разборе видно, что решает не произношение, а состав слова.
</a:t>
            </a:r>
            <a:endParaRPr lang="en-US" sz="13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Схема-подсказка для запоминания правила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-а- как 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корня стоит буква а, она как будто подсказывает: в корне чаще пишется и. Такая опора помогает быстро вспомнить правило на уроке и при письме.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-а- — пишем 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суффикса -а- нет, в корне обычно выбирают е. Это удобно проверять в парах собирать — собрать и вытирать — вытереть, где разница видна особенно ясно.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по схеме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схема со стрелками помогает не путать правило с проверкой ударением. Сначала выделяем корень, затем ищем -а-, и только после этого выбираем нужную букву.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73440"/>
            <a:ext cx="4867800" cy="2283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корням с чередованием е — 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сопоставить корень, условие и пару слов с е и 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группах действует один и тот же признак: суффикс -а- после корня ведёт к написанию и, а его отсутствие — к 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о корнях с чередованием е — 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помогает писать без ошибок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корней с чередованием е — и зависит от строения слова. Если после корня есть -а-, пишется и; если -а- нет, пишется е. Это правило стоит запомнить и применять каждый раз.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2026-05-28T05:11:24Z</dcterms:created>
  <dcterms:modified xsi:type="dcterms:W3CDTF">2026-05-28T05:11:24Z</dcterms:modified>
</cp:coreProperties>
</file>