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6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Закавказья: Армения, Азербайджан и Грузия
</a:t>
            </a:r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Закавказье — юг Большого Кавказа между Чёрным и Каспийским морями: страны, столицы, природа и связи.
</a:t>
            </a:r>
            <a:endParaRPr lang="en-US" sz="346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стоит на стыке Европы и Азии и служит «мостом» между Черноморским и Каспийским бассейнами. В прошлом здесь проходили торговые пути, а сегодня важны транспорт, энергетика, туризм и международные связи.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Закавказье — важный регион Евразии
</a:t>
            </a:r>
            <a:endParaRPr lang="en-US" sz="2813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063" y="135893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3663" y="1374750"/>
            <a:ext cx="284700" cy="253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3463" y="1387404"/>
            <a:ext cx="284700" cy="2277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63263" y="1358934"/>
            <a:ext cx="284700" cy="28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3063" y="1358934"/>
            <a:ext cx="284700" cy="28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рельеф задают «правила» жизни
</a:t>
            </a:r>
            <a:endParaRPr lang="en-US" sz="2953" dirty="0"/>
          </a:p>
        </p:txBody>
      </p:sp>
      <p:sp>
        <p:nvSpPr>
          <p:cNvPr id="15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2"/>
          <p:cNvSpPr txBox="1"/>
          <p:nvPr/>
        </p:nvSpPr>
        <p:spPr>
          <a:xfrm>
            <a:off x="426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севера Закавказье отделяет Главный Кавказский хребет. Горы формируют барьеры для ветров и дорог, влияют на высоты поселений и на то, где удобно вести сельское хозяйство.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1037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Кавказский хребет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21294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омывается Чёрным морем, а восток выходит к Каспийскому. Моря смягчают погоду и помогают развитию портов, рыболовства и прибрежного транспорта.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7404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Чёрное и Каспийское моря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8292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встречаются высокие горы и межгорные долины. Такое сочетание создаёт «карманы» разного климата, поэтому меняются занятия людей и маршруты внутри региона.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44402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горы и долины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5290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предгорные равнины, где легче строить города и прокладывать дороги. Здесь чаще располагаются более густые поселения и хозяйственные районы, чем в глубине гор.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61400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Предгорья и равнины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7228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Местами встречаются вулканические плато, а также морские побережья. Разнообразие земной поверхности помогает получать разные виды ресурсов и организовывать хозяйство на подходящих участках.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39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плато и плато у моря
</a:t>
            </a:r>
            <a:endParaRPr lang="en-US" sz="10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61333"/>
            <a:ext cx="4151400" cy="1324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площади и население Армении, Азербайджана и Грузии.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Азербайджан — крупнейший и самый населённый в регионе; Армения — наименьшая по площади.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страны Закавказья: основные сведения
</a:t>
            </a:r>
            <a:endParaRPr lang="en-US" sz="2938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справочные сведения (в рамках школьного курса, точные значения могут различаться по источникам).
</a:t>
            </a:r>
            <a:endParaRPr lang="en-US" sz="116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Ереван и древний уклад
</a:t>
            </a:r>
            <a:pPr algn="ctr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Ереван — один из древнейших городов региона. В старых кварталах и музеях особенно хорошо видно, как город сохранил историческую память и при этом живёт современно.
</a:t>
            </a:r>
            <a:endParaRPr lang="en-US" sz="1422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Арарат как символ
</a:t>
            </a:r>
            <a:pPr algn="ctr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Арарат стала национальным символом Армении. Она заметна из разных районов, а вокруг неё сформировалась богатая традиция рассказов, образов и праздников.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405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14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Армянский алфавит был создан в 405 году. Это событие помогло сохранить язык, развивать образование и передавать знания от поколения к поколению.
</a:t>
            </a:r>
            <a:endParaRPr lang="en-US" sz="1448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9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Армения: горная страна без выхода к морю
</a:t>
            </a:r>
            <a:endParaRPr lang="en-US" sz="297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Азербайджан расположен у западного берега Каспийского моря. Здесь сочетаются равнины, предгорья, горные районы и засушливые территории, поэтому природные условия заметно различаются по регионам.
</a:t>
            </a:r>
            <a:endParaRPr lang="en-US" sz="1508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3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Азербайджан: Каспийское побережье, нефть и большие равнины
</a:t>
            </a:r>
            <a:endParaRPr lang="en-US" sz="2033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страна и какие ландшафты встречаются
</a:t>
            </a:r>
            <a:endParaRPr lang="en-US" sz="158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экономике особенно выделяются добыча нефти и природного газа, нефтехимия, а также транспорт и торговля. Столица Баку — крупный порт и промышленный центр, связанный с морскими перевозками.
</a:t>
            </a:r>
            <a:endParaRPr lang="en-US" sz="1508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для экономики: нефть, газ и транспорт
</a:t>
            </a:r>
            <a:endParaRPr lang="en-US" sz="15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Грузия занимает западную часть Закавказья и имеет выход к Чёрному морю. На севере страны поднимаются высокие Кавказские горы, а на западе — более влажные и тёплые районы.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Грузия: горы Кавказа и тёплое побережье Чёрного моря
</a:t>
            </a:r>
            <a:endParaRPr lang="en-US" sz="2323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Тбилиси стоит на реке Кура и является крупнейшим городом. В стране развиты виноградарство, туризм и горные маршруты, а в долинах выращивают сельскохозяйственные культуры.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видно: Азербайджан опережает соседей и по территории, и по населению, а Грузия занимает среднее положение по площади.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масштабы страны влияют на занятость, нагрузку на инфраструктуру и развитие отраслей экономики.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 школьного уровня: площади (тыс. км²) и население (млн человек) по указанным в задании значениям.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по площади и численности населения
</a:t>
            </a:r>
            <a:endParaRPr lang="en-US" sz="234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гор и перепадов высот климат в регионе меняется заметно. В горах обычно прохладнее и влажнее, а в низинах теплее и суше, поэтому условия для жизни различаются.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природные зоны Закавказья
</a:t>
            </a:r>
            <a:endParaRPr lang="en-US" sz="2962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зависит от высоты над уровнем моря, близости к морям и особенностей рельефа. Одна и та же «сезонность» может ощущаться по-разному в долине и на склоне.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различия напрямую отражаются на хозяйстве и природе отдыха. Где-то лучше растут культурные растения, а где-то больше подходят пастбища, лесные зоны или туризм.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равнинах и побережьях встречаются субтропические участки с растительностью, характерной для тёплых мест. В высокогорьях можно увидеть снежники и альпийские луга.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складывалась история Закавказья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хронология ключевых этапов развития региона (по школьной программе).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00" y="1248003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6275" y="1248003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2338" y="1205853"/>
            <a:ext cx="406125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85713" y="1205853"/>
            <a:ext cx="406125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Народы, языки и религии региона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 Закавказья
</a:t>
            </a:r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живут армяне, азербайджанцы, грузины и другие народы. Такое соседство сложилось исторически и заметно в традициях, праздниках и повседневной культуре разных стран.
</a:t>
            </a:r>
            <a:endParaRPr lang="en-US" sz="1334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языки
</a:t>
            </a:r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стране есть свои государственные языки: армянский, азербайджанский и грузинский. Язык помогает сохранять историю и передавать знания через школы, книги и семейные традиции.
</a:t>
            </a:r>
            <a:endParaRPr lang="en-US" sz="1280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в Армении и Грузии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Армении и Грузии основная религия — христианство. Храмы, богослужения и церковные праздники формируют культурный ритм общества и поддерживают связь с прошлым.
</a:t>
            </a:r>
            <a:endParaRPr lang="en-US" sz="1383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в Азербайджане
</a:t>
            </a:r>
            <a:pPr algn="l" indent="0" marL="0">
              <a:lnSpc>
                <a:spcPct val="100000"/>
              </a:lnSpc>
              <a:buNone/>
            </a:pPr>
            <a:r>
              <a:rPr lang="en-US" sz="14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Азербайджане преобладает ислам. Религиозные традиции влияют на календарь, семейные обычаи и архитектуру, а также на то, как люди отмечают важные даты.
</a:t>
            </a:r>
            <a:endParaRPr lang="en-US" sz="141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Ереван — политический и культурный центр Армении: здесь работают государственные учреждения, музеи и университеты. Город помогает стране развивать образование и сохранять историческую память.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Баку — крупнейший город Азербайджана, крупный порт и промышленный центр. Его облик связан с современной застройкой, а транспортные связи усиливают роль столицы в экономике страны.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Тбилиси — крупнейший город Грузии, расположенный на реке Кура. Старые кварталы, мосты и развитая городская инфраструктура делают его важным центром управления и перевозок внутри страны.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 крупнейшие города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отражают число ключевых отраслей, которые перечислены для каждой страны в описании: у Азербайджана их меньше, у Грузии и Армении — больше.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заметить, что в экономике Грузии и Армении заметнее диверсификация направлений, а в Азербайджане сильнее фокус на энергетике и связанных секторах транспорта.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Использованы отрасли из текста слайда; данные условны и основаны на количестве перечисленных направлений (без внешних статистических источников).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Закавказья: главные отрасли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883" y="1068000"/>
            <a:ext cx="2969534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ресурсами и хозяйством особенно хорошо видна в трех примерах: топливо и перевозки — в Азербайджане, сырьё для промышленности — в Армении, вода и плодородие — в Грузии.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каждая страна развивает те отрасли, которые лучше всего подходят к ее природной базе — от горнодобычи до энергетики и рекреации.
</a:t>
            </a:r>
            <a:endParaRPr lang="en-US" sz="1417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 хозяйственная специализация стран
</a:t>
            </a:r>
            <a:endParaRPr lang="en-US" sz="2104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содержанию предложенного описания слайда.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Армянские монастыри: камень и молитва
</a:t>
            </a:r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Армении особенно впечатляют монастыри Гегард и Эчмиадзин. Они показывают, как религия и архитектура веками формировали культурный ландшафт страны. Прогулка по таким местам заставляет лучше почувствовать историческую глубину региона.
</a:t>
            </a:r>
            <a:endParaRPr lang="en-US" sz="1267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Мцхета в Грузии: история на берегу реки
</a:t>
            </a:r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памятники Мцхеты напоминают о давних традициях Грузии. Старые улицы и значимые места создают атмосферу города, где прошлое не исчезает, а помогает понимать настоящее. Здесь легко увидеть связь культуры, веры и повседневной жизни.
</a:t>
            </a:r>
            <a:endParaRPr lang="en-US" sz="1267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город Баку: море, ремёсла и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город Баку отражает богатую историю Азербайджана и его близость к морю. Узкие улицы, атмосфера мастерских и ремёсел создают яркие впечатления. Дополняют картину традиционные танцы, музыка и национальная кухня.
</a:t>
            </a:r>
            <a:endParaRPr lang="en-US" sz="1294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памятники Всемирного наследия
</a:t>
            </a:r>
            <a:endParaRPr lang="en-US" sz="25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Закавказье возникают споры и конфликты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причин, показанная в виде цепочки: от истории и населения к политическим решениям и переговорам.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в равной мере относятся ко всем трём странам: горный рельеф, древняя история, смешение культур, транзитное положение и развитие транспорта.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различия по государственным моделям не отменяют общей географии и исторического прошлого, которые создают похожие задачи и направления сотрудничества.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перечисленных в описании общих характеристиках; внешние статистические данные не использовались (условное равенство для сравнения).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страны Закавказья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394" y="1353834"/>
            <a:ext cx="258037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3663" y="1374750"/>
            <a:ext cx="284700" cy="253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3463" y="1374750"/>
            <a:ext cx="284700" cy="253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63263" y="1374750"/>
            <a:ext cx="284700" cy="2530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76394" y="1353834"/>
            <a:ext cx="258037" cy="294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Закавказье сегодня: транспорт, туризм и международные связи
</a:t>
            </a:r>
            <a:endParaRPr lang="en-US" sz="2104" dirty="0"/>
          </a:p>
        </p:txBody>
      </p:sp>
      <p:sp>
        <p:nvSpPr>
          <p:cNvPr id="15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6" name="Text 2"/>
          <p:cNvSpPr txBox="1"/>
          <p:nvPr/>
        </p:nvSpPr>
        <p:spPr>
          <a:xfrm>
            <a:off x="426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Закавказье играет роль коридора между Европой и Азией: работают железные дороги, автомобильные магистрали и маршруты, связывающие соседние регионы. Это повышает экономическую связность стран.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1037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 между Европой и Азией
</a:t>
            </a:r>
            <a:endParaRPr lang="en-US" sz="1082" dirty="0"/>
          </a:p>
        </p:txBody>
      </p:sp>
      <p:sp>
        <p:nvSpPr>
          <p:cNvPr id="18" name="Text 4"/>
          <p:cNvSpPr txBox="1"/>
          <p:nvPr/>
        </p:nvSpPr>
        <p:spPr>
          <a:xfrm>
            <a:off x="21294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Азербайджане особенно важны Каспийские перевозки. Морские пути поддерживают торговлю и обеспечивают доставку грузов, а портовая инфраструктура усиливает международные контакты страны.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7404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 Каспийские перевозки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8292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Грузии принципиальны маршруты к Чёрному морю, а Армения развивает связи с соседними государствами через сухопутные коридоры. В обоих случаях транспорт влияет на доступ к внешним рынкам.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44402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к Чёрному морю и сухопутные коридоры
</a:t>
            </a:r>
            <a:endParaRPr lang="en-US" sz="926" dirty="0"/>
          </a:p>
        </p:txBody>
      </p:sp>
      <p:sp>
        <p:nvSpPr>
          <p:cNvPr id="22" name="Text 8"/>
          <p:cNvSpPr txBox="1"/>
          <p:nvPr/>
        </p:nvSpPr>
        <p:spPr>
          <a:xfrm>
            <a:off x="55290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развивается благодаря горам, старинным городам и морскому побережью. Путешественники ищут природные виды и культурные центры, а местные гиды помогают «читать» историю на месте.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61400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вокруг гор и старых городов
</a:t>
            </a:r>
            <a:endParaRPr lang="en-US" sz="1082" dirty="0"/>
          </a:p>
        </p:txBody>
      </p:sp>
      <p:sp>
        <p:nvSpPr>
          <p:cNvPr id="24" name="Text 10"/>
          <p:cNvSpPr txBox="1"/>
          <p:nvPr/>
        </p:nvSpPr>
        <p:spPr>
          <a:xfrm>
            <a:off x="7228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Гастрономия дополняет туристические маршруты: национальная кухня становится самостоятельной причиной посещения. Рынки, небольшие кафе и домашние традиции дают более тёплое знакомство со страной.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39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кухня как часть впечатлений
</a:t>
            </a:r>
            <a:endParaRPr lang="en-US" sz="10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Азербайджане встречаются грязевые вулканы и месторождения природного газа. Эти природные явления привлекают внимание и показывают, насколько разнообразна геология страны и её полезные ископаемые.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странах Закавказья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Армения считается одной из древнейших христианских стран мира. Это связывают с ранним распространением христианства и долгой традицией религиозной культуры, заметной в памятниках и праздниках.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Грузия известна очень древними традициями виноделия и большим количеством сортов винограда. Помимо напитков, важны обычаи гостеприимства и праздничные блюда, которые формируют повседневную культуру.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Закавказье: где различия рождают связи
</a:t>
            </a:r>
            <a:pPr algn="ctr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Армения, Азербайджан и Грузия различаются по площади, населению, природе, религии и хозяйству, но объединены положением между Чёрным и Каспийским морями, горным рельефом и древней историей.
</a:t>
            </a:r>
            <a:endParaRPr lang="en-US" sz="42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2026-05-11T22:40:09Z</dcterms:created>
  <dcterms:modified xsi:type="dcterms:W3CDTF">2026-05-11T22:40:09Z</dcterms:modified>
</cp:coreProperties>
</file>