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главным поэмам Лермонтова: от свободы к трагическому выбору.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М.Ю. Лермонтова: свобода, честь, одиночество и судьба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Лермонтова: человек на грани выбора
</a:t>
            </a:r>
            <a:endParaRPr lang="en-US" sz="246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Лермонтова романтический герой сталкивается с миром, который не принимает его. Кавказ, история России и философские образы помогают поэту показать свободу, долг, память и внутреннюю борьбу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поэмы Лермонтова и их особенности
</a:t>
            </a:r>
            <a:endParaRPr lang="en-US" sz="254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произведений, их тем и главных образов.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различаются по сюжету, но объединены сильным лирическим напряжением и нравственным выбором героя.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М.Ю. Лермонтова; литературоведческая классификация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38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начало в поэмах Лермонтова
</a:t>
            </a:r>
            <a:endParaRPr lang="en-US" sz="246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Лермонтова обычно не похож на других и не может найти своё место в мире. Его внутренний конфликт делает сюжет напряжённым и личным.
</a:t>
            </a:r>
            <a:endParaRPr lang="en-US" sz="1259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постоянно звучат страх, надежда, гордость, тоска и стремление к свободе. Эти чувства важнее внешних событий и движут поступками героев.
</a:t>
            </a:r>
            <a:endParaRPr lang="en-US" sz="129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резкие противопоставления: свет и тьму, волю и плен, жизнь и смерть. Они помогают ярко показать борьбу человека с судьбой.
</a:t>
            </a:r>
            <a:endParaRPr lang="en-US" sz="136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Буря, ночь, гора, ущелье и дорога становятся символами духовного поиска. Через них герой как будто проходит испытание, чтобы понять самого себя.
</a:t>
            </a:r>
            <a:endParaRPr lang="en-US" sz="12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зовут к воле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кавказских картинах Лермонтова природа не просто украшает текст. Горы и ущелья словно проверяют героя на силу духа, а широкий простор напоминает о мечте вырваться из плена.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как голос души
</a:t>
            </a:r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гроза часто совпадает с состоянием героя. Шум ветра, тёмное небо и молнии передают тревогу, напряжение и готовность к решающему шагу, как в момент побега Мцыри.
</a:t>
            </a:r>
            <a:endParaRPr lang="en-US" sz="142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среди гор
</a:t>
            </a:r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у Лермонтова может быть и красивым, и суровым. Монастырь, стоящий среди дикой природы, подчёркивает разрыв между спокойной жизнью и жаждой воли, которая не даёт герою смириться.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пространство свободы и испытания
</a:t>
            </a:r>
            <a:endParaRPr lang="en-US" sz="23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 Лермонтова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поэм часто переплетаются, поэтому одна и та же история может говорить сразу о нескольких важных чувствах.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свобода и одиночество: именно они сильнее всего раскрывают характер лермонтовского героя.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М.Ю. Лермонтова; тематический анализ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«Мцыри»: сюжет и главная идея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вырос в монастыре, но не чувствует себя там дома. Он помнит о родине и мечтает хотя бы ненадолго пожить по-настоящему, среди свободы, гор и ветра.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побега становятся для героя настоящей жизнью. Он видит природу, сражается с барсом и впервые ощущает силу, смелость и радость самостоятельного выбора.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трагичен: Мцыри умирает, так и не вернувшись на родину. Но его духовная победа в том, что он не отказался от мечты о свободе.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в поэме «Мцыри»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короткий побег превращается в исповедь о свободе.
</a:t>
            </a:r>
            <a:endParaRPr lang="en-US" sz="14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— не просто сказочный персонаж, а одинокий дух, который устал от вечного скитания. Его образ помогает Лермонтову говорить о тоске, гордости и невозможности обрести покой.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появляется в поэме как светлый и чистый образ. Она связана с верой, домом и добром, поэтому особенно резко контрастирует с Демоном, несущим разрушение.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героев становится не спасением, а испытанием. Демон пытается приблизиться к любви, но его сила и мрачный внутренний мир мешают настоящему сближению.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поэмы в том, что чувство не может победить разрыв между небесным и земным. Любовь здесь открывает глубину души, но не даёт героям быть вместе.
</a:t>
            </a:r>
            <a:endParaRPr lang="en-US" sz="159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«Демон»: философская поэма о вечном изгнании
</a:t>
            </a:r>
            <a:endParaRPr lang="en-US" sz="26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Тамары и трагедия любви в «Демоне»
</a:t>
            </a:r>
            <a:endParaRPr lang="en-US" sz="2959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как образ чистоты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показана как нежная, верующая девушка, живущая в мире молитвы и семейного тепла. Её образ связан со светом и спокойствием. Она словно противопоставлена темному миру Демона.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любовь становится трагедией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между героями не приводит к счастью. Демон не может отказаться от своей природы, а Тамара не может принять его мрачную силу, поэтому любовь оборачивается гибелью.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6267" y="1038300"/>
            <a:ext cx="5451315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романтических героев помогает увидеть, как у Лермонтова по-разному раскрывается тема одиночества, свободы и внутреннего противоречия.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действует и сопротивляется, а Демон больше размышляет; при этом оба героя несут в себе одиночество и не могут найти гармонию с миром.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М.Ю. Лермонтова «Мцыри» и «Демон»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«Мцыри» и «Демона»
</a:t>
            </a:r>
            <a:endParaRPr lang="en-US" sz="29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подчёркивает, что произведение обращено не к далёкой истории, а к живой памяти поколения, ещё слышавшего рассказы участников войны.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лет прошло со времени Бородинского сражения, когда Лермонтов написал поэму.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Лермонтов, «Бородино» (1837)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поэм Лермонтова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поэмах Лермонтов соединяет личное переживание с историей и легендой, поэтому жанровые признаки у него часто переплетаются.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романтическое и историческое начало; исповедальность особенно заметна в «Мцыри», а философская глубина — в «Демоне».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поэм М.Ю. Лермонтова «Мцыри», «Демон», «Бородино», «Песня про царя Ивана Васильевича…»
</a:t>
            </a:r>
            <a:endParaRPr lang="en-US" sz="11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поэмы и тема народа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«Песне про купца Калашникова» история показана через личную честь: герой защищает семью и своё имя, а его поступок становится нравственным судом над жестокостью и произволом.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«Бородине» голос старого солдата превращает событие в народное воспоминание. Важны не громкие речи, а стойкость, товарищество и готовность выдержать тяжёлое испытание ради страны.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поэмы выводят на первый план простых людей. Лермонтов показывает, что достоинство народа раскрывается не только в победах, но и в верности долгу, памяти и справедливости.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у Лермонтова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повторяющейся модели сюжета в поэмах «Мцыри», «Демон», «Песня…» и «Бородино».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и символы в поэмах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делает природу отражением чувств героя: горы, буря, ночь и дорога помогают понять его стремление к свободе, тревогу, поиск пути и напряжение внутренней борьбы.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символы креста, монастыря и кинжала. Они связывают поэмы с темами веры, выбора, долга и опасной силы, которая может разрушать человека изнутри.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звучание поэм Лермонтова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звучат короткие реплики, повторы и обращения: они делают речь героев напряжённой и очень живой.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у Лермонтова стремится к сильной кульминации, а интонация напоминает исповедь, песню или рассказ очевидца.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поэм М.Ю. Лермонтова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поэмы Лермонтова важны сегодня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Лермонтова учат не мириться с духовным пленом. Для школьников это понятный разговор о том, как отстаивать свои убеждения и не терять себя в трудной ситуации.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важны верность слову, уважение к семье и ответственность за поступок. Эти качества остаются актуальными, потому что помогают понять цену личного решения.
</a:t>
            </a:r>
            <a:endParaRPr lang="en-US" sz="116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 и «Песня…» знакомят с прошлым России через живые образы людей. Так история становится ближе и понятнее, чем в сухом пересказе дат.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мир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пейзажи, сильные чувства и одиночество героев помогают увидеть, что поэмы Лермонтова говорят о вечных вопросах, а не только о событиях своего времени.
</a:t>
            </a:r>
            <a:endParaRPr lang="en-US" sz="12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главных поэмах Лермонтова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быстро запомнить, чем отличаются основные произведения и какой смысл автор вкладывает в их финал.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герой проходит через испытание, но смысл финала различен: от трагедии и поражения до моральной победы и народной памяти.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М.Ю. Лермонтова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Лермонтова: сила характера и сила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Лермонтова показывают человека в самых трудных испытаниях — между волей и пленом, честью и унижением, любовью и одиночеством. Именно поэтому они остаются важными и сегодня.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2026-05-23T00:35:11Z</dcterms:created>
  <dcterms:modified xsi:type="dcterms:W3CDTF">2026-05-23T00:35:11Z</dcterms:modified>
</cp:coreProperties>
</file>