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И. А. Крылова: особенности жанра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истории с моралью, которые легко запоминаются.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басни Крылова в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понятны детям и взрослым, потому что в них узнаются обычные жизненные ситуации. Они учат видеть поступки людей, понимать последствия ошибок и замечать, как в тексте соединяются юмор и поучение.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Ворона: хитрость и доверчивость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образах сразу видны разные черты характера. Лиса действует расчётливо и говорит то, что выгодно ей, а Ворона легко поддаётся похвале. Такой контраст делает сцену узнаваемой и удобной для иллюстрации.
</a:t>
            </a:r>
            <a:endParaRPr lang="en-US" sz="1216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 Стрекоза: труд и беспечность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всё лето работает, другой откладывает заботы и думает только о развлечениях. Через животных Крылов показывает два разных отношения к делу. Из-за этого басня выглядит как короткая жизненная история.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Лебедь, Щука и Рак: разные характеры в одном деле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тянут воз в разные стороны и не могут договориться. Каждый движется по-своему, поэтому общее дело не получается. В рисунке такой эпизод легко передать через напряжённые позы и движение в разные стороны.
</a:t>
            </a:r>
            <a:endParaRPr lang="en-US" sz="117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басен: животные с человеческими характерами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— главный приём басни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позволяет показать человека через животное или предмет. Читатель понимает характер героя не по прямому описанию, а по его действиям, речи и поступкам в коротком сюжете.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Лиса обычно связана с хитростью, Осёл — с упрямством, Моська — с пустым тщеславием, а Муравей — с трудолюбием. Такие образы быстро запоминаются и не требуют долгих объяснений.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аллегории басня говорит о человеческих слабостях мягко, но точно. Она не читает нотаций, а показывает, к чему приводят ошибки, и поэтому остаётся понятной для любого возраста.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человеческие недостатки чаще всего высмеивает Крылов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тематическое распределение самых узнаваемых конфликтов басен.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Крылова повторяются глупость, лесть и неумение действовать сообща — именно они дают самые яркие сюжеты.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басням И. А. Крылова, подготовлено по школьному корпусу наиболее известных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басен Крылова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приёмы помогают сделать басню живой, точной и запоминающейся.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Разговорность, народные обороты и ирония делают текст близким к устной речи и усиливают поучительный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басням «Ворона и Лисица», «Квартет», «Стрекоза и Муравей»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сюжет и быстрый переход к выводу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строится вокруг одного события, поэтому читатель сразу понимает, в чём состоит основная проблема и кто участвует в конфликте.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не задерживается на подробностях: герои сразу начинают действовать, ошибаются или спорят, а напряжение возникает почти с первых строк.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коротко показывает, к чему приводит неверное поведение. Из-за этого смысл становится понятным без долгих объяснений.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легко пересказывать басню, учить её наизусть и быстро находить в тексте главную мысль.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басня Крылова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типичное построение басни на примере известных школьных текстов.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Мораль: главная мысль басни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обычно стоит в конце басни, но иногда появляется и в начале. Она сразу помогает понять, какое правило жизни скрыто за коротким сюжетом и почему поступок героя оказался ошибочным.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«Вороне и Лисице» мораль предупреждает о силе лести, а в «Стрекозе и Муравье» — о последствиях беспечности. Поэтому финал басни звучит как чёткий и запоминающийся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человеческие слабости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высмеивает самоуверенность, когда герой уверен в себе, но не умеет действовать правильно. Смешной эпизод помогает увидеть, что такая уверенность часто заканчивается неудачей.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пустословие и подражательство: герои много говорят, но не понимают сути дела. Именно поэтому их поведение кажется смешным и одновременно поучительным.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баснях осуждаются жадность и нежелание признать ошибку. Персонажи продолжают настаивать на своём, хотя результат уже ясно показывает их неправоту.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делает текст острее и выразительнее. Читатель смеётся над героями, но за смехом видит серьёзный смысл: недостатки нужно замечать и исправлять.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персонажей в известных баснях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может воплощать сразу несколько качеств, поэтому басенные образы легко узнаются в разных сюжетах.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выражена черта, тем сильнее характер героя становится нравственным примером или предупреждением.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басням И. А. Крылова, использованным в презентации; без привлечения внешних количественных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басни и их основной смысл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басен помогает быстро увидеть, какой недостаток высмеивает каждый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мораль вырастает из ошибки героев: они обманываются, ленятся или не умеют действовать согласованно.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И. А. Крылова: «Ворона и Лисица», «Стрекоза и Муравей», «Квартет», «Лебедь, Щука и Рак».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басен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 и точно, поэтому его строки звучат как живая речь. Короткие фразы и прямые реплики помогают сразу понять характер героя и его намерения.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делает высказывание особенно выразительным: автор не читает нравоучение напрямую, а показывает героя так, что его ошибка становится заметной и даже смешной.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часто встречаются пословицы, поговорки и обороты, близкие народной речи. Из-за этого текст кажется знакомым, естественным и легко запоминается даже при первом чтении.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удачные строки превратились в крылатые выражения. Они живут отдельно от текста и до сих пор используются, когда нужно кратко и метко оценить ситуацию.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яркие сцены, где смешное сразу ведёт к выводу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Ненужный «Квартет»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 зверей усаживаются не на свои места и уверены, что этого достаточно для успеха. Сцена смешна именно тем, что герои заняты внешними переменами, а не делом. Иллюстрация легко передаст путаницу, в которой каждый «играет» чужую роль.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не по назначению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Мартышка примеряет очки, вертит их в лапах и сердится, потому что не понимает, как ими пользоваться. Комизм строится на наивной уверенности героя в собственной правоте. В рисунке можно показать и смешное недоумение, и скрытый урок о невежестве.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доверчивая Ворона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льстит, Ворона теряет бдительность и лишается сыра. Внешне это короткий эпизод, но в нём сразу видны хитрость и доверчивость. Для изображения подойдёт момент, когда лесть уже подействовала и ошибка стала неизбежной.
</a:t>
            </a:r>
            <a:endParaRPr lang="en-US" sz="10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басен Крылова для русской культуры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стали частью классической литературы и школьного чтения. Их сюжеты помогают детям узнавать человеческие слабости в понятной и наглядной форме.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Ясный, точный и выразительный язык басен повлиял на восприятие литературной русской речи. Многие строки запоминаются с первого чтения и звучат почти как готовые формулы.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Крылова не теряют силы со временем: они легко узнаются в повседневной жизни. Поэтому басни остаются не только памятником литературы, но и живым способом размышлять о людях.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мораль в басне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понять, как частный сюжет превращается в общий нравственный вывод.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басни запоминающимися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Запоминанию особенно помогают узнаваемые ситуации: читатель быстро связывает героя, поступок и итог в одну цельную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образ и короче путь к морали, тем легче басня удерживается в памяти и пересказывается.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басен И. А. Крылова, представленных в презентации; без внешней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понятны и сегодня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показаны вечные человеческие черты: лесть, лень, споры, самоуверенность и нежелание слушать других. Такие ситуации встречаются в школе, дома и в любом коллективе.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так, как иногда ведут себя обычные люди, поэтому читатель легко узнаёт знакомые ошибки. Из-за этого басня воспринимается не как далёкая история, а как живой пример.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не привязывает смысл к одной эпохе или моде. Он показывает поведение, последствия и мораль, которые понятны и современному школьнику, и взрослому читателю.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универсальность делает басни удобными для обсуждения на уроке. Они помогают говорить о дружбе, ответственности, честности и умении работать вместе без длинных объяснений.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другие литературные жанры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помогает увидеть, чем басня отличается от сказки и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выделяется краткостью, аллегорией и обязательным выводом, тогда как другие жанры не всегда соединяют эти признаки вместе.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жанров по материалам темы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Крылова: коротко о главном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соединяют аллегорию, юмор, живую речь и точный вывод. Они учат замечать человеческие слабости, понимать последствия ошибок и видеть, как короткий сюжет может нести большой смысл.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2026-05-18T18:54:30Z</dcterms:created>
  <dcterms:modified xsi:type="dcterms:W3CDTF">2026-05-18T18:54:30Z</dcterms:modified>
</cp:coreProperties>
</file>