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Приливы: основы и ключевые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уровня моря под влиянием Луны и Солнца — фундаментальный природный процесс.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приливов и их научная значимость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 приливы ещё в древности, о чём свидетельствуют записи вавилонян и учёных античности. Современное объяснение сформировалось после ньютоновского закона тяготения, влияния которого ощущаются в океанографии и геофизике.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Приливы: ключевые характеристики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Приливами называют регулярные колебания уровня океанической воды, обусловленные гравитационным воздействием Луны и Солнца на Землю.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приливов — амплитуда, отражающая разницу величины подъёма и отлива, а также периодичность появления повторяющихся циклов.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полусуточные ритмы меняют уровень воды на морских побережьях, регулярно воздействуя на их экосистемы и человеческую деятельность.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мировых приливных феноменов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приливы в бухте Фанди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бухте Фанди, Канада, амплитуда приливов достигает до 16 метров, что является мировым рекордом. Эта крайняя вариация вызвана географическим рельефом и особенностями залива, создавая уникальные природные условия.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приливные разницы в Санкт-Петербурге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амплитуда приливов составляет менее 4 сантиметров. Такая малая величина объясняется географической удалённостью от океанических течений и особенностями гидрологического баланса.
</a:t>
            </a:r>
            <a:endParaRPr lang="en-US" sz="12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возникновения приливов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Луны формирует приливный горб на стороне Земли, обращённой к спутнику, повышая уровень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приливный горб создаётся центробежной силой, возникающей из-за орбитального движения Земли с Луной.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Солнца взаимодействует с лунной, увеличивая или уменьшая амплитуду приливов в зависимости от их взаимного расположения.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этих сил формирует сложный и предсказуемый ритм изменения уровня воды, влияющий на прибрежные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воды в Дувре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 два подъёма и два спада за сутки, демонстрируя полусуточный характер прилива.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регулярность и амплитуду воды, важные для портовой навигации и планирования.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управление океанических и атмосферных исследований (NOAA)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приливов и их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приливы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приливы проявляются одним подъёмом и одним спадом уровня воды за сутки, характерны для некоторых внутренних заливов, например, Мексиканского залива.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Полусуточные и смешанные приливы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Полусуточные приливы имеют два подъёма и два спада за сутки, часто встречаются на Атлантическом побережье. Смешанные приливы сочетают характеристики обоих типов, отмечаются у западного побережья США.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амплитуды в городах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максимальных уровнях обусловлены географией и формой береговой линии.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приливы наблюдаются в заливах с узкими проливами, что влияет на локальные условия.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Росгидромет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приливов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способствуют эффективной циркуляции и обновлению прибрежных вод, поддерживают биологическое разнообразие и качество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насыщение воды кислородом способствует жизни водных организмов, обеспечивая стабильность прибрежных сред обитания.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изменения уровня создают оптимальные условия для нереста рыб, а также регулируют самоочищение устьевых зон и лиманов.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и типы приливов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Сигизийные приливы возникают при новолунии и полнолунии, когда гравитационные силы Луны и Солнца складываются, вызывая максимальные подъёмы 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Мёртвые приливы наблюдаются в первой и третьей четвертях Луны, когда солнечные и лунные силы частично компенсируют друг друга, уменьшая амплитуду колебаний.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приливных процессов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энергия используется для производства электроэнергии на электростанциях, таких как La Rance во Франции, обеспечивающей около 240 МВт мощности без вреда для экологии.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 предсказуемость приливов определяют лучшие временные окна для захода судов, что оптимизирует работу портов и снижает риски при судоходстве.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создают важные нерестилища, способствуя воспроизводству рыбы и обеспечивая устойчивость рыболовных угодий, что существенно влияет на экономику прибрежных регионов.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использования приливной энергии открывает перспективы устойчивого возобновляемого энергоснабжения прибрежных территорий и островных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приливные явления и их последствия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приливные волны и затопления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приливные волны способны привести к масштабным затоплениям прибрежных зон и разрушению инфраструктуры, особенно во время штормов и ураганов. Эти события сопровождаются быстрым подъёмом воды, создавая угрозу для населения и имущества.
</a:t>
            </a:r>
            <a:endParaRPr lang="en-US" sz="1307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Монт-Сен-Мишель и опасности Бретани
</a:t>
            </a:r>
            <a:pPr algn="l" indent="0" marL="0">
              <a:lnSpc>
                <a:spcPct val="115000"/>
              </a:lnSpc>
              <a:buNone/>
            </a:pPr>
            <a:r>
              <a:rPr lang="en-US" sz="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Бухта Монт-Сен-Мишель известна максимальными амплитудами приливов, вызывающими серьезные паводковые явления. Побережье Бретани подвержено разрушительным приливным ударным волнам, что требует особой инженерной защиты и постоянного мониторинга.
</a:t>
            </a:r>
            <a:endParaRPr lang="en-US" sz="12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 реках: феномен приливной волны (бор)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волна бор возникает в устье Амазонки с высотой до 5 метров и скоростью до 20 км/ч, вызывая обратные течения и значительные изменения гидродинамики реки.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приливные волны фиксируются на реках Сена, Темза и Коксюйар, оказывая влияние на навигацию и экосистемы прибрежных зон.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феномен возникает при столкновении морской приливной волны с речным потоком на мелководных участках, создавая мощные волновые фронты и повышая уровень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Амплитуды и продолжительность приливов: сравнительные данные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амплитуд приливов в различных регионах мира, где глубина, географическое положение и рельеф дна существенно влияют на высоту и длительность циклов.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Амплитуда приливов прямо зависит от географических и гидрологических условий, а период цикла остаётся стабильным около 12 часов 25 минут.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книга приливов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явления на других небесных телах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спутнике Европы, вращающемся вокруг Юпитера, приливные силы вызывают деформации ледяной коры, приводящие к появлению трещин и возможной геологической активности.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Энцелада, спутника Сатурна, приливные силы стимулируют геотермальную активность, вызывая гейзеры, выбрасывающие воду и ледяные частицы в космос.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явления подтверждают, что приливные процессы универсальны и имеют ключевое значение для понимания динамики планет и их спутников во Вселенной.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аспекты и мифология приливов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в древнегреческой мифологии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греки связывали приливы с богом моря Посейдоном, считая, что он управляет цикличными изменениями уровня воды как проявление своей силы и характера.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легенды о приливах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мифологии приливы ассоциировались с мифическим змеем Йормунгандом, который олицетворял хаос и морские силы, воздействующие на прибрежные земли.
</a:t>
            </a:r>
            <a:endParaRPr lang="en-US" sz="1091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 в Азии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 Японии существуют фестивали, посвященные лунным фазам и приливам, отражающие глубокую связь человека с природными циклами и почитание водных стихий.
</a:t>
            </a:r>
            <a:endParaRPr lang="en-US" sz="10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прогнозирования приливов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приливов базируются на точных астрономических расчетах положения Луны и Солнца, учитывающих множество факторов локальной географии.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дополнены спутниковыми данными и многолетними записями изменений уровня воды, что позволяет достигать точности прогноза до нескольких сантиметров.
</a:t>
            </a:r>
            <a:endParaRPr lang="en-US" sz="1198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прогнозы критически важны для обеспечения безопасности портов, предупреждения наводнений и эффективного управления прибрежной инфраструктурой.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изменение климата: современные вызовы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мирового океана вследствие изменения климата расширяет зоны затопления прибрежных территорий, увеличивая риск ущерба от приливных процессов.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штормовой активности приводит к сочетанию высоких приливов и мощных волн, что усугубляет разрушительные последствия для городов на берегах.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современных защитных сооружениях, таких как дамбы и волноломы, становится ключевым элементом адаптации к новым условиям.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раннего оповещения позволяют снижать ущерб, предупреждая население о возможных опасностях связанных с приливами и штормах.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рекорды и уникальные факты о приливах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приливы в заливе Фанди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 Фанди славится самыми высокими в мире приливами с перепадом до 16 метров, что создает уникальные природные условия и возможности для исследования приливных процессов.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прилив на Аляске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Аляске было зафиксировано необычное явление — обратный прилив, когда течение меняет направление, что является редким проявлением взаимодействия морских и речных вод.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прогнозы приливов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продолжительное научное расписание приливов составлено для порта Солсбери в Великобритании и охватывает период до 50 лет, что является достижением в области прогноза.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Приливы: важность для науки и общества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являются фундаментальным природным феноменом, влияющим на экосистемы и экономику. Современные исследования и технологии позволяют лучше понимать и адаптироваться к их изменениям для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2026-05-07T23:01:27Z</dcterms:created>
  <dcterms:modified xsi:type="dcterms:W3CDTF">2026-05-07T23:01:27Z</dcterms:modified>
</cp:coreProperties>
</file>