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живых организмов и экосистемы: основные вопросы урока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структуры и связи живых сообществ, а также значение экосистем для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понятий: биоценоз и экосистема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объединяются в сообщества в разных средах — воде, на суше и в воздухе. Термин «биоценоз» введён в 1877 году К. Мёбиусом, а «экосистема» — в 1935 году А. Тенсли, что дало основу для современных исследований взаимосвязей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— это группа разных видов, которые живут вместе на одной территории и взаимодействуют, поддерживая жизнь друг друга и среду обитания.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сообщества входят растения, животные, грибы и микроорганизмы, создавая сложные взаимосвязи, необходимые для общей устойчивости и развития.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территория и обмен веществами между видами определяют динамику и равновесие всех участников сообщества.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сообщество живых организмов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царят ели, дрозды, белки, опята и пауки, которые образуют сложную сеть взаимодействий. Они обеспечивают разнообразие и равновесие в экосистеме.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сообщество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пруду жители — кувшинки, карпы, лягушки, планктонные водоросли и жуки-плавунцы — вместе создают цепи питания и поддерживают чистоту воды.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пруда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населена ковылём, сурками, коршунами и саранчой. Каждый вид играет важную роль в питании и поддержании баланса природы.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Степное сообщество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сообществ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сообщества: функциональные группы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виды формируют облик сообщества и влияют на его развитие, занимая ведущие экологические ниши.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растения, которые при помощи фотосинтеза создают органические вещества, являясь началом пищевых цепей.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 и некоторые микроорганизмы, питающиеся органикой других организмов, поддерживая круговорот веществ.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грибы и бактерии, разлагающие органические остатки, возвращая вещества обратно в почву и среду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этих групп обеспечивает непрерывное течение энергии и веществ, поддерживая целостность сообщества.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продуцентов, консументов и редуцентов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функциональных групп влияет на устойчивость и восстановление лесной экосистемы после изменений.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экосистем, 2020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борьбе видов за ограниченные ресурсы, снижая избыточный рост популяций.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влияют на численность видов, регулируя баланс и улучшая адаптацию сообществ.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взаимовыгодные отношения видов, способствующие развитию и устойчивости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связи между организмами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начинается с растений-продуцентов, которые преобразуют солнечный свет в питательные вещества. Затем она передаётся травоядным и хищникам, обеспечивая жизнь в сообществе.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цепи редуценты разлагают остатки организмов, возвращая полезные вещества в почву и замыкая круговорот энергии в экосистеме.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питания: путь прохождения энергии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190306"/>
            <a:ext cx="4646100" cy="129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пищевые цепи разных экосистем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пищевых цепей водных, лесных и полевых экосистем иллюстрирует специфику питания в разных средах.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отражают адаптацию видов к условиям среды и обеспечивают энергию для всех уровней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сообщества живых организмов и их окружающую среду в единую систему обмена веществ и энергии.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определение и примеры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взаимодействуют биотические компоненты — растения, животные, микроорганизмы, и абиотические — воздух, вода, почва.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экосистем разнообразны: леса, пруды, тундра, саванна, луга и коралловые рифы — каждая со своими особенностями.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экосистем помогает сохранять природу и поддерживать благоприятные условия для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обеспечивает экосистемы энергией, которую растения преобразуют через фотосинтез в органические вещества. Эта энергия становится доступной для всех живых организмов, поддерживая жизненные процессы.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как источник жизни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используют кислород для дыхания, освобождая энергию из органических соединений. Этот процесс необходим для роста и активности организмов в сообществе.
</a:t>
            </a:r>
            <a:endParaRPr lang="en-US" sz="1175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дыхания в экосистемах
</a:t>
            </a:r>
            <a:endParaRPr lang="en-US" sz="143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органические остатки, возвращая минеральные вещества в почву. Это обеспечивает круговорот веществ и питательные ресурсы для растений.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редуцентов в почве
</a:t>
            </a:r>
            <a:endParaRPr lang="en-US" sz="123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энергии и вещества в экосистеме
</a:t>
            </a:r>
            <a:endParaRPr lang="en-US" sz="17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показывает, как энергия и вещества переходят от растений к высшим звеньям и затем возвращаются к почве.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круговорота веществ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передачи энергии снижается на каждом уровне, подчеркивая важность редуцентов для поддержания баланса.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по экологии,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саморегуляции экосистем
</a:t>
            </a:r>
            <a:endParaRPr lang="en-US" sz="2427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зайцев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популяции зайцев приводит к повышению доступности пищи для лисиц.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лисиц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добычи возрастает количество лисиц, что влияет на снижение популяции зайцев.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зайцами и лисицами достигается через регулирование численности друг друга.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сохраняет устойчивость благодаря взаимному влиянию и природным циклам.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на Земле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характеризуются богатым видовыми составом, многослойной растительностью и влажным климатом.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включают пресные и морские среды с уникальной флорой и фауной, зависящей от водных условий.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и тундровые экосистемы приспособлены к экстремальным климатическим условиям с низкой влажностью и ограниченным биоресурсом.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 луга формируются естественным путем, где виды и процессы находятся в балансе без человеческого воздействия. Такие экосистемы обладают высокой устойчивостью и разнообразием.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экосистемы: гармония без человека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экосистемы: влияние человеческой деятельности
</a:t>
            </a:r>
            <a:endParaRPr lang="en-US" sz="1006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Сады, парки и аквариумы созданы людьми с контролируемыми условиями. Здесь наблюдается меньшая биологическая сложность и зависимость от ухода человека для поддержания равновесия.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природных и искусственных экосистем
</a:t>
            </a:r>
            <a:endParaRPr lang="en-US" sz="17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— постепенная смена видов в экосистеме, вызывая изменения в структуре и функциях сообщества.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способствует устойчивости, позволяя экосистеме быстро адаптироваться к изменениям.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могут нарушать устойчивость, вызывая деградацию и снижение функциональности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 устойчивость экосистем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экосистемы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окружающей среды приводят к утрате природных местообитаний и сокращению численности многих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строительство и сельское хозяйство изменяют природные циклы, нарушая круговорот веществ и снижая биологическое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охраны и восстановления сообществ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природных территорий помогает сохранить уникальные виды и естественные процессы.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 очистка водоемов способствуют восстановлению биоразнообразия и улучшению качества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биологической мелиорации помогает восстановить разрушенные экосистемы и улучшить плодородие почв.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повышает осознанность населения и стимулирует ответственное отношение к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всех поступающих в организм человека кислорода производят растения экосистем.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отвечают за производство большинства кислорода, необходимого человеку для дыхания и поддержания здоровья.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организации здравоохранения, 2022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сообществ и экосистем для жизни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и экосистемы формируют базу для устойчивого существования, поддерживая разнообразие видов и природные процессы, от которых зависит жизнь человека и всей планеты.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2026-05-08T22:51:28Z</dcterms:created>
  <dcterms:modified xsi:type="dcterms:W3CDTF">2026-05-08T22:51:28Z</dcterms:modified>
</cp:coreProperties>
</file>