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причастий: основные случаи и частые ошибки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помогают связать действие и признак, но требуют точной проверки.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причастия важно знать уже в 5 классе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часто встречаются в текстах, упражнениях и диктантах. Они похожи на прилагательные, поэтому легко ошибиться. Чтобы писать правильно, важно видеть связь с действием, форму слова и зависимые слова.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признак предмета по действию: читающий, написанный, построенный. В слове слышится значение действия и признака одновременно.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отвечает на вопросы какой? какая? какое? какие? и связано с глаголом по смыслу. Поэтому причастие помогает точнее описать предмет в тексте.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прилагательное, причастие изменяется по родам, числам и падежам. Это удобно проверять при разборе слова и выборе написания.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показывают, что сам предмет действует: читающий ученик, играющий котёнок, строящийся дом. Значение действия здесь главное.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выполняет действие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употребляются суффиксы -ущ-, -ющ-, -ащ-, -ящ-. У глаголов I спряжения обычно пишутся -ущ-, -ющ-, у II спряжения — -ащ-, -ящ-.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суффиксы пишутся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действительных причастий настоящего времени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причастия обозначают признак предмета по уже завершившемуся действию: прочитавший, несший, выросший. Важно понимать, что действие произошло раньше.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— -вш- и -ш-. Они помогают узнать причастие и отличить его от других частей речи в похожих словах.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-вш- обычно пишется после гласной, а -ш- — после согласной. Это простая опора для правописания и разбора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прошедшего времени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времени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причастия называют предмет, над которым действие совершается: читаемый текст, решаемая задача, видимый из окна дом. Сам предмет не действует, а испытывает действие.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они образуются от переходных глаголов несовершенного вида. Главные суффиксы — -ем-, -им-, реже -ом-, поэтому их удобно узнавать по форме.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прошедшего времени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обозначают предмет, который уже подвергся действию: написанный, увиденный, построенный, закрытый. Признак связан с завершённым действием в прошлом.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словах чаще всего встречаются суффиксы -енн-, -ённ-, -нн-, -т-. Именно здесь особенно важно не ошибиться в количестве букв Н.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приставки или зависимых слов часто помогает понять, что перед нами именно причастие. Это полезная подсказка при выборе написания.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обычно пишется с НН, а краткая форма — с одной Н: написан, решена, построено. Поэтому сначала нужно определить форму слова.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суффиксы причастий встречаются чаще всего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учебное соотношение четырёх групп причастий и помогает увидеть, где ошибок обычно больше.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требует прошедшее время, особенно страдательные формы: именно они чаще всего вызывают сомнения в письме.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5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темы «Правописание причастий»; распределение условное, для наглядности.
</a:t>
            </a:r>
            <a:endParaRPr lang="en-US" sz="13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суффиксов причастий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групп причастий, их времени, суффиксов и примеров для быстрого повторения.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быстро определить вид причастия и время, а значит — проверить написание без лишних ошибок.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проверка: Н или НН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форму слова, его происхождение и условия написания.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страдательных причастий почти всегда помогает не ошибиться: признак уже назван как результат действия, поэтому пишется одна буква Н.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языка: краткие страдательные причастия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кратких страдательных причастиях обычно пишется именно эта буква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полных страдательных причастиях прошедшего времени обычно пишутся две буквы Н, потому что слово называет признак предмета как результат уже завершённого действия.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НН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НН особенно заметно в словах с приставкой или при наличии зависимых слов: такие признаки уточняют, кем, когда или как было совершено действие.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полезно сначала найти глагол-основу и определить форму слова: если перед нами полное страдательное причастие прошедшего времени, выбор чаще падает на НН.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 причастиями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встречается тогда, когда слово без НЕ не употребляется или потеряло связь с отдельным действием. В этом случае оно воспринимается как цельное слово.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НЕ пишется при противопоставлении: смысл помогает увидеть выбор между двумя признаками, например между прочитанной и отложенной книгой.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проверить контекст: значение, противопоставление и зависимые слова часто важнее, чем внешнее сходство с прилагательным.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причастия есть зависимые слова, НЕ обычно пишется отдельно. Такие слова показывают, что действие не просто названо, а уточнено.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и причастный оборот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уточняют действие и помогают увидеть причастие в составе словосочетания: не решённая вовремя задача, построенный за лето дом, не прочитанная учеником книга.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делает связь со словом-основой особенно заметной. Если рядом есть зависимые слова, это часто подсказывает раздельное написание НЕ и помогает отличить причастие от прилагательного.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в правописании причастий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ошибку можно предупредить, если сразу определить форму слова и проверить, не является ли оно кратким причастием или прилагательным.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затруднений вызывает выбор между Н и НН: именно здесь особенно важны форма слова и его связь с действием.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наглядного сравнения типичных ошибок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532868"/>
            <a:ext cx="4684800" cy="24319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примерах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форму слова, тип причастия и правило написания, чтобы быстро объяснить орфограмму в каждом случае.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«Правописание причастий»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решающими признаками становятся форма слова, время, суффикс и наличие зависимых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причастие от прилагательного
</a:t>
            </a:r>
            <a:endParaRPr lang="en-US" sz="298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определить, есть ли в слове значение действия и сохраняется ли связь с глаголом-основой.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и запоминающиеся слова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лучше запомнить целиком: их написание не всегда объясняется обычным правилом. К ним относят раненый, желанный и священный.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Словарное запоминание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кованый, стеклянный, оловянный и деревянный в школьной практике часто рассматриваются как формы, которые нужно выучить и узнавать в тексте.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закреплённые формы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уже обозначает не действие, а устойчивый признак, оно может вести себя как прилагательное. Тогда правило причастий подходит не всегда.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полезно выписать в отдельный список и повторять вместе с примерами. Это помогает быстрее распознавать их в диктантах и упражнениях.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держать в памяти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начать проверку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от какого глагола образовано слово и сохраняется ли в нём значение действия. Затем проверьте, полная это форма или краткая. После этого легче увидеть нужное правило.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проверки перед записью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поможет выбрать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посмотрите на приставку и зависимые слова. Они часто подсказывают, где писать НН, а где нужно раздельное НЕ. Если признак постоянный, слово может оказаться прилагательным.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причастия без ошибок, нужно смотреть на суффикс, форму слова, зависимые слова и связь с глаголом. Эти признаки быстро подсказывают правильное написание.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о причастиях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2026-05-22T16:17:31Z</dcterms:created>
  <dcterms:modified xsi:type="dcterms:W3CDTF">2026-05-22T16:17:31Z</dcterms:modified>
</cp:coreProperties>
</file>