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треугольника: как находить и проверять результат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считают через основание и высоту.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уже знаем о треугольнике и где нужна его площадь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имеет три стороны, три вершины и три угла. Его площадь нужна в черчении, при расчёте ткани, бумаги, деталей и участков земли.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Основание, высота и вершина треугольника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171200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Основанием можно считать любую сторону треугольника. От выбранной стороны зависит, к какой линии будет проведена высота, но сама площадь фигуры не изменится.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71225" y="2334416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 — это отрезок, который опускают из вершины к основанию под прямым углом. Именно перпендикулярность делает её нужной для вычисления площади.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171200" y="3678832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вершиной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всегда начинается в вершине и показывает, насколько треугольник «поднимается» над основанием. На рисунке удобно сразу отмечать и вершину, и прямой угол.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площади и обозначения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помогают быстро записать формулу и не перепутать величины при вычислении площади треугольника.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равна половине произведения основания на высоту; результат записывают в квадратных единицах.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треугольника: S = ½ · a · h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при увеличении основания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одинаковой высоте сравнение особенно наглядно: меняется только длина основания, а вычисление остаётся одинаковым.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основание при постоянной высоте, тем больше площадь; зависимость прямая.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S = ½ · a · h, h = 6 см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провести диагональ в таком прямоугольнике, он распадается на два равных треугольника. Поэтому площадь одного треугольника составляет половину площади прямоугольника.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объяснение формулы площади треугольника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треугольник занимает половину прямоугольника с теми же основанием и высотой.
</a:t>
            </a:r>
            <a:endParaRPr lang="en-US" sz="23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площади треугольника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верного вычисления площади по формуле S = ½ · a · h.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 разных видах треугольников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высота внутри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остроугольном треугольнике все углы меньше прямого, поэтому высота обычно легко помещается внутри фигуры. Её удобно проводить от вершины к основанию, и линия сразу выглядит как аккуратный перпендикуляр на рисунке.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высота выходит наружу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тупоугольном треугольнике один угол больше 90°, поэтому привычная высота может оказаться снаружи. Её строят к продолжению основания, но она всё равно остаётся перпендикулярной выбранной стороне и используется в той же формуле.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положение высоты часто смущает, хотя на смысл задачи оно не влияет. Главное — правильно выбрать основание и найти к нему перпендикуляр, тогда площадь будет вычислена верно независимо от вида треугольника.
</a:t>
            </a:r>
            <a:endParaRPr lang="en-US" sz="12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площади и перевод между ними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измеряют только в квадратных единицах, поэтому важно уверенно переводить их из одной записи в другую.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к большей единице число уменьшается, а при переходе к меньшей — увеличивается.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перевода единиц площади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треугольников с разными основаниями при одной высоте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высота позволяет сравнить только влияние основания на результат. Это удобно при проверке пропорциональности.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фиксированной высоте площадь растёт вместе с основанием и изменяется в той же пропорции.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S = ½ · a · h, h = 4 см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высоту, если она не подписана на чертеже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673394" y="1106488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сторону, от которой будете измерять высоту. Основанием может стать любая сторона треугольника, но для вычисления надо работать только с одной выбранной парой величин.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73394" y="2460482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перпендикуляр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строится как отрезок, который выходит из вершины и образует прямой угол с основанием. Если прямого угла нет, это не высота, и площадь будет найдена неверно.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3394" y="3814457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на клетках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высоту удобно сверять по клеткам и угольнику. Такой способ помогает заметить ошибку сразу: даже небольшое отклонение меняет произведение основания на высоту и итог площади.
</a:t>
            </a:r>
            <a:endParaRPr lang="en-US" sz="12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670723"/>
            <a:ext cx="4865100" cy="21249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вычислении площади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чаще всего возникают неточности при использовании формулы площади треугольника.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ошибка связана не с умножением, а с неверно выбранной высотой и забытым делением на 2.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«Площадь треугольника»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формулы на нескольких примерах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использованы разные числа, но расчёт выполняется одним способом: сначала умножение, затем деление на 2.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согласуются с формулой и показывают, что площадь зависит от обоих измерений, а не только от одной стороны.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формуле площади треугольника, 2025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на клетчатой сетке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70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прямоугольником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вокруг треугольника построить прямоугольник с тем же основанием и высотой, станет видно, что треугольник занимает ровно половину его площади.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62926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 клеткам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можно быстро оценить площадь, считая целые и половинные клетки. Это помогает понять, откуда берётся число в ответе.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6415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не совпадает с подсчётом клеток или выглядит слишком большим, стоит ещё раз проверить высоту, основание и деление на 2.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условия задачи к ответу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нахождении площади треугольника.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площадь треугольника встречается в жизни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83616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черчении и моделировании треугольники помогают точно рассчитывать детали, особенно если фигуру удобно разбить на несколько простых частей с известными размерами.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03975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 украшения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раскрое ткани, изготовлении флажков и декоративных элементов площадь треугольника нужна, чтобы заранее оценить расход материала и избежать лишних отходов.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24327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Участки и крыши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строительстве и на планах участков треугольные участки встречаются часто. Разбиение сложной формы на треугольники делает вычисления понятнее и быстрее.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при увеличении высоты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одном и том же основании удобнее всего сравнивать только изменение высоты: тогда видно, как меняется площадь без лишних вычислений.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высота увеличивается в два раза, площадь тоже удваивается. Это подтверждает прямую зависимость в формуле.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формуле площади треугольника, 2025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 по вычислению площади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как работает формула на трёх коротких примерах с уже найденным ответом.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заданиях используется одна и та же формула, поэтому результат зависит только от выбранных чисел и правильных единиц.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«Площадь треугольника»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одна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находят по формуле S = ½ · a · h. Она подходит для любого треугольника, если правильно выбраны основание и высота.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обязательна
</a:t>
            </a:r>
            <a:pPr algn="l" indent="0" marL="0">
              <a:lnSpc>
                <a:spcPct val="115000"/>
              </a:lnSpc>
              <a:buNone/>
            </a:pPr>
            <a:r>
              <a:rPr lang="en-US" sz="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всегда должна быть перпендикулярна основанию. Если перепутать её со стороной или провести не под прямым углом, ответ получится неверным.
</a:t>
            </a:r>
            <a:endParaRPr lang="en-US" sz="1181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записывают только в квадратных единицах: мм², см², дм² или м². Без этой записи результат считается неполным.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прямоугольником или подсчёт клеток помогает заметить ошибку и понять, соответствует ли вычисление смыслу задачи.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уверенно находить площадь треугольника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площадь треугольника без ошибок, нужно выбрать основание, построить к нему перпендикулярную высоту и не забыть разделить произведение на 2. Тогда ответ будет точным и понятным.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2026-05-29T00:51:20Z</dcterms:created>
  <dcterms:modified xsi:type="dcterms:W3CDTF">2026-05-29T00:51:20Z</dcterms:modified>
</cp:coreProperties>
</file>