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скалярного произведения в задачах геометрии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углов, длин и координат в одной формуле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скалярное произведение изучают в школе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геометрический рисунок превращается в точные вычисления. Скалярное произведение помогает находить углы, проверять прямой угол и работать с координатами фигур без лишних построений.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скалярного произведения двух векторов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двух векторов — это число, а не вектор. Оно показывает, насколько два направления связаны между собой и насколько они «смотрят» в одну сторону.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a и b используют запись a·b = |a||b|cosα, где α — угол между ними. Формула соединяет длины векторов и угол в одном выражении.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между векторами острый, косинус положителен, поэтому и скалярное произведение получается положительным. Чем меньше угол, тем больше значение при одинаковых длинах.
</a:t>
            </a:r>
            <a:endParaRPr lang="en-US" sz="882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90° косинус равен нулю, значит, скалярное произведение тоже равно нулю. Это свойство особенно полезно при проверке перпендикулярности сторон и отрезков.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тупой, косинус отрицателен, поэтому скалярное произведение становится отрицательным. По знаку результата можно быстро понять, как расположены векторы относительно друг друга.
</a:t>
            </a:r>
            <a:endParaRPr lang="en-US" sz="8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помогает решать разные задачи из геометрии и физики.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задачи, где используется скалярное произведение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и тому же правилу можно находить угол, проверять прямой угол и вычислять работу силы.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смысл: знак и величина произведения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определяется не только длинами векторов, но и углом между ними. Поэтому два одинаковых по длине вектора могут дать разные результаты.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остром угле значение положительное, при прямом — равно нулю, при тупом — отрицательное. Знак сразу подсказывает, как расположены векторы относительно друг друга.
</a:t>
            </a:r>
            <a:endParaRPr lang="en-US" sz="1007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угол, тем больше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 векторов одинаковы, то при уменьшении угла косинус растёт, а вместе с ним увеличивается и скалярное произведение. Это удобно для быстрой оценки ответа.
</a:t>
            </a:r>
            <a:endParaRPr lang="en-US" sz="10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скалярное произведение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не пропустить важные действия в 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плоской задаче достаточно двух координат, чтобы найти скалярное произведение без чертежных измерений и лишних построений.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для векторов на плоскости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 плоскости дают удобную формулу вычисления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длинах векторов меняется только множитель cosα, поэтому знак и величина результата зависят именно от угла между ними.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влияет на значение скалярного произведения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угла значение убывает: от наибольшего положительного до наименьшего отрицательного. Это помогает быстро оценить ответ без полного вычисления.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cosα: 0°, 60°, 90°, 120°, 180°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скалярное произведение равно нулю, можно сразу сделать вывод о прямом угле. Этот признак особенно удобен в задачах с координатами и фигурами.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свойство скалярного произведения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векторы взаимно перпендикулярны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между двумя векторами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используют cosα = (a·b) / (|a||b|). По ней находят косинус угла, а затем переходят к самому углу с помощью таблицы или калькулятора.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знак косинуса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косинус положительный, угол острый. Если он равен нулю, угол прямой. Если косинус отрицательный, угол тупой. Это сразу помогает проверить ответ.
</a:t>
            </a:r>
            <a:endParaRPr lang="en-US" sz="1264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не только назвать число, но и правильно описать результат: угол, его вид или связь между сторонами фигуры. Тогда ответ будет полным.
</a:t>
            </a:r>
            <a:endParaRPr lang="en-US" sz="1214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 координатами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даны точки, удобно сначала найти координаты векторов, а потом подставить их в формулу. Такой способ особенно полезен в задачах на стороны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вектора как смысл скалярного произведения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вдоль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показывает, какая доля одного вектора направлена вдоль другого. Поэтому скалярное произведение можно понимать как длину вектора, умноженную на его «полезную» часть в нужном направлении.
</a:t>
            </a:r>
            <a:endParaRPr lang="en-US" sz="778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значение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между векторами увеличивается, их взаимная направленность ослабевает. Проекция становится меньше, а вместе с ней уменьшается и скалярное произведение, даже если длины векторов не меняются.
</a:t>
            </a:r>
            <a:endParaRPr lang="en-US" sz="778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3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помогает быстро оценивать знак и величину результата. Если векторы почти совпадают по направлению, произведение велико; если почти перпендикулярны, оно близко к нулю.
</a:t>
            </a:r>
            <a:endParaRPr lang="en-US" sz="8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работы зависит не только от силы, но и от того, совпадает ли её направление с движением тела.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силы как пример применения формулы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сила направлена вдоль движения, работа положительна; при перпендикулярном направлении — равна нулю; при противоположном — отрицательна.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формуле A = Fs cosα, школьный курс физики и геометрии, 9 класс.
</a:t>
            </a:r>
            <a:endParaRPr lang="en-US" sz="6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задачи важно сначала понять, что именно требуется найти: угол, знак произведения, перпендикулярность или работу силы.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и выбор формулы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выбирается по цели решения: сначала определяют искомое, затем подбирают связь между длинами, углом и скалярным произведением.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физики, 9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 координатами точек A, B, C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координатную формулу скалярного произведения. Она позволяет узнать число, по которому можно судить об угле между сторонами треугольника или о наличии прямого угла.
</a:t>
            </a:r>
            <a:endParaRPr lang="en-US" sz="824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геометрический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находят косинус угла или проверяют равенство нулю. Так получают ответ о виде треугольника, свойстве четырехугольника или взаимной перпендикулярности сторон.
</a:t>
            </a:r>
            <a:endParaRPr lang="en-US" sz="883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 координатам точек находят координаты векторов AB и AC. Для этого вычитают координаты начала из координат конца и получают два набора чисел для вычислений.
</a:t>
            </a:r>
            <a:endParaRPr lang="en-US" sz="8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координат к геометрическому выводу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решения задач через координаты точек и скалярное произведение.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 на фигуры школьного курса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скалярное произведение помогает доказать прямой угол между сторонами. Это особенно полезно, когда по рисунку угол не удается измерить точно или быстро.
</a:t>
            </a:r>
            <a:endParaRPr lang="en-US" sz="719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и других четырёхугольников метод позволяет проверить, перпендикулярны ли соседние стороны. Так можно подтвердить вид фигуры без длинных построений.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параллелограмме через скалярное произведение находят угол между соседними сторонами. Это помогает сравнить фигуры, определить острые и тупые углы и сделать вывод о свойствах.
</a:t>
            </a:r>
            <a:endParaRPr lang="en-US" sz="708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 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ромбе и квадрате особенно удобно проверять перпендикулярность диагоналей или сторон. Скалярное произведение даёт короткое доказательство, когда требуется строгое геометрическое обоснование.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формула помогает описывать направление, сравнивать векторы и оценивать вклад силы или движения в разных учебных и прикладных ситуациях.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скалярное произведение кроме геометрии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 — универсальный инструмент: в каждом разделе оно связывает направление с числовым результатом и упрощает анализ задачи.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школьным и прикладным примерам; точные статистические данные не использовались.
</a:t>
            </a:r>
            <a:endParaRPr lang="en-US" sz="6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2505" y="1935525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произведений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скалярного произведения по ошибке вспоминают векторное. Из-за этого получают неверный ответ, хотя в задаче требуется число, а не новый вектор.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координатами важно использовать формулу для нужного случая: на плоскости или в пространстве. Пропуск одной координаты сразу искажает результат вычислений.
</a:t>
            </a:r>
            <a:endParaRPr lang="en-US" sz="722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знак cosα
</a:t>
            </a:r>
            <a:pPr algn="l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тупой, косинус отрицателен. Многие ученики учитывают только модуль и теряют знак, хотя именно он показывает правильное направление связи между векторами.
</a:t>
            </a:r>
            <a:endParaRPr lang="en-US" sz="679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стоит убедиться, что найденный угол возможен и соответствует знаку результата. Такая проверка помогает избежать случайных ошибок в конце решения.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длины и 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подставлять длину вместо координаты или наоборот. Сначала нужно понять, какие данные даны в условии, а затем аккуратно выполнить подстановку в формулу.
</a:t>
            </a:r>
            <a:endParaRPr lang="en-US" sz="7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2235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0063" y="1986438"/>
            <a:ext cx="391200" cy="391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жизненные примеры для понимания смысла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1915131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Тележка и толчок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Катить тележку легче, когда сила направлена вперёд по ходу движения. Если толкать её под углом, полезной остаётся только часть силы, направленная вдоль пути.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0892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попутном ветре ехать легче, потому что часть силы ветра помогает движению. При встречном ветре эта же сила мешает, и движение требует больше усилий.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произведение: короткий путь к точному ответу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помогает быстро находить углы, проверять перпендикулярность и объяснять работу силы. Оно связывает чертёж, координаты и понятный числовой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2026-06-03T11:10:47Z</dcterms:created>
  <dcterms:modified xsi:type="dcterms:W3CDTF">2026-06-03T11:10:47Z</dcterms:modified>
</cp:coreProperties>
</file>