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биологии: основы и значение для пятиклассников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помогает изучать живые процессы, делая сложное понятным и наглядным.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биологического моделирования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биологического моделирования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биологи создают модели, чтобы увидеть невидимые процессы жизни. Сначала это были простые рисунки и макеты, сегодня — сложные компьютерные симуляции.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— это создание упрощённых образов живых организмов, процессов или экосистем для понимания их особенностей.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отражают ключевые свойства изучаемых объектов, упрощая сложные биологические явления для анализа и обучения.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модели, можно изучать процессы, которые невозможно увидеть напрямую, например, движение клеточных молекул.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моделирование в биологии?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раскрывают микроскопические процессы, делая их доступными для изучения без сложного оборудования.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Экономится время и ресурсы при многократных исследованиях и проверках гипотез.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проводят эксперименты, минимизируя возможный вред природе и людям.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модели в биологии?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прогнозировать развитие популяций и изменения в экосистемах под воздействием различных факторов.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биологических моделей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модели: наглядные копии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модели включают макеты животных, скелетов и органов. Они помогают наглядно изучать строение и функционирование организмов, облегчают понимание сложных биологических структур.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схемы и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 рисунки используются для визуализации процессов и взаимосвязей в биологии. Они позволяют быстро обобщить информацию и понять закономерности.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и компьютерные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формул и компьютеров создаются модели, описывающие динамику биологических систем. Они позволяют прогнозировать развитие процессов и проводить виртуальные эксперименты.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537" y="1221275"/>
            <a:ext cx="5932926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физических, математических и компьютерных моделей, их преимущества и применение в биологических исследованиях.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биологических моделей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наиболее универсальны для изучения сложных биологических 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физических моделей в биологии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человеческого 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Объёмный макет помогает изучать строение и функции костей, показывая расположение суставов и связок. Такой подход облегчает понимание анатомии человека.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клетки с органоидами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Детальный макет показывает внутреннее строение клетки — ядро, митохондрии и другие части, что позволяет увидеть невидимые в микроскоп процессы.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бумажной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из бумаги и пластика имитирует взаимодействие растений и животных, демонстрируя взаимозависимость и баланс в природе.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модели: как числа помогают биологии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роста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описание позволяет прогнозировать увеличение популяции бактерий при определённых условиях и ресурсах, что важно для медицины и экологии.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эпидемий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понять скорость и масштабы распространения инфекций, позволяя эффективно планировать меры борьбы с заболеваниями.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логистического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популяцию с учётом ограниченных ресурсов, показывая, как численность стабилизируется при достижении среды предельной ёмкости.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идёт без ограничений, логистический учитывает ресурсы среды, позволяя популяции стабилизироваться.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популяции: экспоненциальный и логистический рост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демонстрируют, как факторы среды влияют на численность организмов в природе.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модели: динамика и современные открытия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3D-визуализация вируса гриппа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создают детальные трёхмерные изображения вируса, помогая изучать его строение и развитие эффективных защитных мер.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кровообращения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Симуляция кровотока и работы сердца позволяет врачам прогнозировать изменения при заболеваниях и подбирать оптимальные методы лечения.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для изучения клеточных процессов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клеточной мембраны через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клеточных оболочек помогают визуализировать защитные и транспортные функции мембран. Графические схемы показывают, как вещества проходят внутрь и наружу клетки, делая невидимые процессы понятнее для школьников.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Анимационные модели демонстрируют этапы митоза и мейоза — от подготовки клетки к делению до распределения хромосом. Это помогает понять сложные механизмы и роль каждого этапа в поддержании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моделирование: сохранение природы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изменений лесных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помогают предсказать, как негативные факторы, например, вырубка лесов или пожары, повлияют на биоразнообразие и стабильность экосистем. Такие модели помогают в разработке планов по восстановлению лесов.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с помощью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 оценивают влияние антропогенной деятельности на редкие растения и животных. Это позволяет разработать меры охраны, которые помогут сохранить популяции и предотвратить исчезновение видов.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виртуальных экспериментов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модели дают возможность проводить опыты много раз без дополнительных затрат и риска для окружающей среды и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экономия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виртуальных опытов снижает необходимость в опасных материалах и химикатах, что делает обучение более безопасным и экономичным.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редких 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модели позволяют исследовать сложные и редкие биологические процессы, которые сложно или невозможно наблюдать в реальных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биологической модели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разработки и проверки моделей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 качества исходных данных, полученных в результате реальных наблюдений и экспериментов, что обеспечивает фундамент для достоверных моделей.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точность моделей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параметров и методов моделирования обеспечивает адекватное отражение изучаемого процесса и помогает избежать ошибок в прогнозах.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сравнение предсказаний модели с реальными результатами и совместная работа специалистов разных областей повышают надёжность и информативность моделей.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биологических моделей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биологических моделей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всегда упрощают действительность, поэтому не могут учесть все переменные и неожиданности, которые влияют на живые системы.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непредсказуемых факторов в природе, например, болезни, может привести к расхождениям между прогнозами модели и реальным развитием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моделирования в медицине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распространения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помогают учёным предсказать, как вирусы, такие как грипп, распространяются в популяции, что позволяет вовремя принимать меры профилактики и снижать заражение.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тренажёров и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используется для создания виртуальных тренажёров врачей и подбора оптимальных доз лекарств. Это ускоряет процессы медицинских исследований и повышает точность лечения.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моделей и макетов помогает ученикам наглядно понять сложные биологические строения, например, клетку или экосистему.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 изучение моделей стимулирует интерес к биологии и способствует формированию устойчивого научного мышления у школьников.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компьютерными симуляциями развивает у детей навыки анализа и творческого подхода к решению научных задач.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школьном обучении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делает возможным создание точных и адаптивных моделей для изучения сложных биологических систем.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биомоделирования и технологии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больших данных помогает интегрировать множество параметров, усиливая детальность и предсказательную силу моделей.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технологии открывают новые пути для развития медицины, позволяя создавать персонализированные методы лечения и диагностики.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станет ключевым инструментом в сохранении природы, помогая прогнозировать и предотвращать экологические катастрофы.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моделирования в биологии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служит фундаментом для понимания и объяснения сложных биологических процессов, делая науку доступной и полезной для образования, исследований и охраны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2026-05-08T09:29:08Z</dcterms:created>
  <dcterms:modified xsi:type="dcterms:W3CDTF">2026-05-08T09:29:08Z</dcterms:modified>
</cp:coreProperties>
</file>