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47. Числа 1, 2, 3, 4, 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первые числа и учимся считать без ошибок.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числа окружают нас каждый день: в счёте игрушек, шагов, книг, конфет и пальцев. На уроке будем узнавать цифры, считать по одному и сравнивать маленькие группы предметов.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числа 1–5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обозначает один предмет и открывает счёт.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показывает начало счёта: один мяч, один карандаш, одна книга — предмет только один.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обозначает пару предметов: две ручки, два глаза, две варежки. Два предмета удобно показывать рядом, чтобы сразу увидеть равное количество.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легко запоминается, когда перед глазами стоят два одинаковых предмета. Тогда счёт выглядит просто, а число быстро узнаётся без лишних усилий.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означает небольшую группу из трёх предметов: три яблока, три кубика, три шарика. Их удобно считать по одному, не торопясь.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три одинаковых предмета расположены аккуратно, их легче пересчитать и запомнить. Так ребёнок сразу видит связь между цифрой 3 и количеством.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увидеть уже заметную маленькую группу.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предмета — это ещё немного, но уже больше, чем три: удобно пересчитать вслух и не сбиться.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завершает первый ряд чисел на этом уроке.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легко показать на одной руке: так число сразу видно, а счёт становится понятным и наглядным.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от 1 до 5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идут по порядку, и каждое следующее больше предыдущего на 1.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все предметы, которые нужно посчитать, и не отвлекайся на лишние. Каждый предмет должен попасть в счёт только один раз.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по одному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спокойно, без пропусков и повторов, двигаясь по порядку: слева направо или сверху вниз. Так легче не забыть ни один предмет.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предмета обязательно назови итоговое число. Если возникло сомнение, начни сначала — это самый надёжный способ проверить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кубика в ряд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кубика можно выложить ровной полоской: один, второй, третий. Расстояние между ними не меняет количество. Ребёнок видит, что число остаётся тем же, даже если предметы стоят аккуратно в линию.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кубика горкой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три кубика можно поставить лесенкой или маленькой горкой. Сначала кажется, что форма другая, но считать всё равно нужно по одному. Количество не меняется, хотя расположение стало веселее.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кубика по кругу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разложить кубики кругом. Сколько бы ни менялось расположение, предметов остаётся три. Это помогает понять главное: число зависит не от формы, а от количества.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количество можно разложить по-разному
</a:t>
            </a:r>
            <a:endParaRPr lang="en-US" sz="26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группы из 5 и 3 предметов, сразу видно: пять больше трёх. Так дети учатся замечать, где предметов больше, не пересчитывая всё заново.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столько же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одной группе 2 предмета, а в другой 4, удобно сказать, что два меньше четырёх. Эти слова помогают быстро сравнивать числа и не путаться.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обеих группах по 4 предмета, то их столько же, или поровну. Это значит, что количества одинаковые, хотя предметы могут быть разными.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«больше», «меньше» и «столько же» нужны на каждом шаге счёта. Они делают сравнение простым, понятным и очень удобным для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до 5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954850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идёт 3. По этому месту в ряду дети легко запоминают порядок чисел без перестановок.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11913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 всегда стоит 2. Это показывает, что каждое следующее число становится на один больше.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97763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стоит дальше вправо, чем 3. Значит, оно больше предыдущего числа на единицу.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975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идёт число 1. Оно открывает числовой ряд и помогает начать счёт с первого предмета.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40688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заканчивается на 5. После него в этом уроке счёт останавливается, потому что изучаются только первые пять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Число 2 можно увидеть как две одинаковые части, по одному предмету в каждой. Вместе они образуют ровно два, без лишних деталей и сюрпризов.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2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Такой пример удобно показывать на двух яблоках или двух мячиках. Ребёнок быстро понимает: если добавить к одному предмету ещё один, получится два.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число 3 по-разному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зелёные и одна красная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предмета можно показать как две части одного целого: две зелёные фишки и одна красная. Сразу видно, что вместе они дают число 3, хотя цвета разные. Такой пример помогает замечать состав числа глазами, а не только на слух.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одинаковых предмета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поставить три одинаковых кубика в ряд. Тогда их легко пересчитать по одному и убедиться, что их именно три. Разное расположение не меняет результат: количество остаётся прежним, как ни переставляй.
</a:t>
            </a:r>
            <a:endParaRPr lang="en-US" sz="13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можно собрать как 3 и 1. Если к трём кубикам добавить ещё один, получится целая четвёрка — аккуратная и понятная.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4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2 и 2. Две пары предметов особенно удобно показывать фишками или пуговицами, чтобы сразу увидеть равные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Пять предметов легко показать на ладони: все пальцы вместе образуют число 5. Если убрать один палец, останется 4 и 1, то есть снова пять.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5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Число 5 можно разложить и другими способами, например 3 и 2. Такие примеры помогают понять, что одно и то же число собирается из разных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при счёте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предмет и не назвать его дважды.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14566"/>
            <a:ext cx="213008" cy="189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числами 1–5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цифру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ищет нужную цифру среди других и быстро узнаёт её форму. Такая игра хорошо тренирует внимание и помогает не путать 1, 2, 3, 4 и 5.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по счёту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каждый счёт делают один хлопок. Это помогает почувствовать порядок чисел и не пропускать шаги, а заодно делает урок шумным ровно настолько, сколько нужно.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Выложи фишки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раскладывают нужное количество фишек или кубиков по образцу. Так число становится видимым, а счёт — очень понятным и почти игрушечным.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подобрать два одинаковых предмета или собрать короткую группу по заданному числу. Игра учит быстро сравнивать количество и замечать, где предметов поровну.
</a:t>
            </a:r>
            <a:endParaRPr lang="en-US" sz="14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Цифры 1, 2, 3, 4, 5 показывают количество предметов, а не только красивую запись в тетради. За каждой цифрой стоит маленькая группа.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Числа в ряду идут строго по порядку: каждое следующее больше предыдущего на 1. Этот порядок помогает не перепутать место числа.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При счёте предметы называют по одному и без повторов. Для сравнения удобно говорить: больше, меньше или столько же.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числа — первый успех!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 познакомились с цифрами 1–5, научились считать маленькие группы, сравнивать их и видеть состав чисел. Это отличный старт для уверенного счёта без лишней путаницы.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2026-05-20T13:38:52Z</dcterms:created>
  <dcterms:modified xsi:type="dcterms:W3CDTF">2026-05-20T13:38:52Z</dcterms:modified>
</cp:coreProperties>
</file>