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многоугольники: признаки, формулы и применение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правильный многоугольник и найти его свойства?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правильные многоугольники важны
</a:t>
            </a:r>
            <a:endParaRPr lang="en-US" sz="2343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построения, формулы и симметрию. Правильные многоугольники помогают понимать окружность, чертежи, узоры и реальные объекты — от школьных задач до архитектуры и плитки.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правильным многоугольником
</a:t>
            </a:r>
            <a:endParaRPr lang="en-US" sz="2278" dirty="0"/>
          </a:p>
        </p:txBody>
      </p:sp>
      <p:sp>
        <p:nvSpPr>
          <p:cNvPr id="9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15205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все стороны имеют одинаковую длину, поэтому фигура выглядит «ровной» и легко проверяется линейкой на чертеже.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66751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внутренние углы у такой фигуры одинаковы, и именно это отличает её от просто равностороннего или просто симметричного многоугольника.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007481" y="2895048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счёт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сторон, вершин и углов совпадает и обозначается n, поэтому правильные многоугольники удобно рассматривать как семейство фигур одного типа.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59027" y="2895048"/>
            <a:ext cx="25572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равносторонний треугольник, квадрат, правильный пятиугольник, шестиугольник и другие n-угольники с одинаковыми сторонами и углами.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318297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всегда выпуклый: ни одна его вершина не «вогнута» внутрь, а все углы направлены наружу.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5004" y="2807473"/>
            <a:ext cx="2580996" cy="1502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правильного многоугольника
</a:t>
            </a:r>
            <a:endParaRPr lang="en-US" sz="2045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правильного многоугольника расположен так, что расстояния от него до всех вершин одинаковы. Поэтому он связан с описанной окружностью и всей симметрией фигуры.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описанной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отрезок соединяет центр с вершиной многоугольника. Все такие радиусы равны, а вершины лежат на одной окружности.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 идёт от центра к стороне перпендикулярно ей и помогает находить площадь. Она также показывает, насколько «вытянута» фигура к центру.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36603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соединяют несоседние вершины и помогают изучать строение многоугольника. У правильной фигуры они тоже образуют закономерный рисунок.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97229" y="2895048"/>
            <a:ext cx="2459817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столько осей симметрии, сколько у него сторон. Поэтому каждая такая фигура особенно удобна для узоров и построений.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((n−2)·180°)/n для n = 3, 4, 5, 6, 8, 10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величина внутреннего угла
</a:t>
            </a:r>
            <a:endParaRPr lang="en-US" sz="2538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легко увидеть на примерах с разным числом сторон. Формула работает для любого правильного n-угольника и позволяет сразу вычислять угол без построения.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больше внутренний угол и тем ближе фигура к окружности.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правильных многоугольников число осей симметрии всегда равно числу сторон, а угол возрастает с ростом n.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свойства правильных многоугольников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название фигуры связано с числом сторон, величиной угла и симметрией.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известных правильных многоугольников
</a:t>
            </a:r>
            <a:endParaRPr lang="en-US" sz="196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периметра и суммы углов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Сумма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любого n-угольника равна (n−2)·180°. Она не зависит от того, правильная фигура или нет, а зависит только от числа сторон.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Один угол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правильном многоугольнике все углы одинаковы, поэтому каждый внутренний угол равен ((n−2)·180°)/n. Так удобно проверять правильность фигуры и находить неизвестный угол.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помогают решать задачи, если известны число сторон и одна сторона. С их помощью можно находить недостающие элементы без чертежа и измерений.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Периметр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длина стороны a, периметр правильного многоугольника находят по формуле P = n·a. Это самая простая и полезная формула для быстрых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правильного многоугольника
</a:t>
            </a:r>
            <a:pPr algn="l" indent="0" marL="0">
              <a:lnSpc>
                <a:spcPct val="90000"/>
              </a:lnSpc>
              <a:buNone/>
            </a:pPr>
            <a:r>
              <a:rPr lang="en-US" sz="24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 окружности и равным центральным углам
</a:t>
            </a:r>
            <a:endParaRPr lang="en-US" sz="248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 тремя равными сторонами
</a:t>
            </a:r>
            <a:pPr algn="l" indent="0" marL="0">
              <a:lnSpc>
                <a:spcPct val="90000"/>
              </a:lnSpc>
              <a:buNone/>
            </a:pPr>
            <a:r>
              <a:rPr lang="en-US" sz="4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 — один из самых наглядных примеров правильной фигуры. У него три одинаковые стороны и три угла по 60°, поэтому легко заметить и равенство, и симметрию. Его удобно проверять линейкой и транспортиром на первых уроках.
</a:t>
            </a:r>
            <a:endParaRPr lang="en-US" sz="1285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как эталон точности
</a:t>
            </a:r>
            <a:pPr algn="l" indent="0" marL="0">
              <a:lnSpc>
                <a:spcPct val="90000"/>
              </a:lnSpc>
              <a:buNone/>
            </a:pPr>
            <a:r>
              <a:rPr lang="en-US" sz="4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ещё проще увидеть на чертеже: все стороны равны, а каждый угол прямой, то есть равен 90°. Благодаря этому он часто становится первой фигурой для проверки правил о правильных многоугольниках и симметрии.
</a:t>
            </a:r>
            <a:endParaRPr lang="en-US" sz="1477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 и квадрат как базовые примеры
</a:t>
            </a:r>
            <a:endParaRPr lang="en-US" sz="1695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правильного n-угольника равен 360°/n; n = 3, 4, 6, 8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правильные многоугольники приближаются к окружности
</a:t>
            </a:r>
            <a:endParaRPr lang="en-US" sz="169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одном и том же радиусе вершины лежат на одной окружности, а центральные углы становятся всё меньше. Ломаная граница выглядит всё более плавной.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сторон делает фигуру визуально ближе к кругу: уменьшаются углы между соседними вершинами и сглаживается контур.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528" y="1081020"/>
            <a:ext cx="2809267" cy="376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 и площадь правильного многоугольника
</a:t>
            </a:r>
            <a:endParaRPr lang="en-US" sz="2054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апофема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 — это кратчайшее расстояние от центра правильного многоугольника до его стороны. Она идет перпендикулярно стороне и помогает связать геометрию фигуры с вычислением ее площади.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75022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работает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центр с вершинами, фигура распадается на равные треугольники. Их площади легко суммировать, поэтому для правильного многоугольника удобно использовать формулу S = P·r/2.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43549" y="33172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периметр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число сторон и длина одной стороны, сначала находят периметр по формуле P = n·a. Затем подставляют периметр и апофему в формулу площади и получают ответ.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81554" y="33219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особенно удобна в задачах, где фигура задана не полностью. Достаточно знать сторону и апофему, чтобы быстро вычислить площадь без сложных разбиений на части.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выбирают там, где важны плотное заполнение, удобное соединение, заметность и красивый повторяющийся рисунок.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повседневной среды и школьной геометрии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в жизни
</a:t>
            </a:r>
            <a:endParaRPr lang="en-US" sz="2748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где встречаются правильные многоугольники и почему именно такие формы выбирают на практике.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4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 повороты правильного многоугольника
</a:t>
            </a:r>
            <a:endParaRPr lang="en-US" sz="1941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без 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совпадает сам с собой после поворота вокруг центра на угол 360°/n. Поэтому его рисунок сохраняется, если повернуть фигуру на «правильный» шаг.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такой фигуры число осей симметрии равно числу сторон. Каждая ось проходит через центр и делит многоугольник на две зеркально равные части.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делает фигуру удобной для узоров, снежинок, решеток и декоративных элементов. Повторяемость формы помогает создавать аккуратные композиции, которые легко воспринимаются глазом.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Расчет по формуле внутреннего угла правильного n-угольника: ((n−2)·180°)/n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внутреннего угла при росте числа сторон
</a:t>
            </a:r>
            <a:endParaRPr lang="en-US" sz="1969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правильного многоугольника, тем меньше заметен каждый отдельный «излом» на его границе. Это легко увидеть по значениям на диаграмме.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сторон ведет к увеличению внутреннего угла и делает фигуру визуально ближе к окружности.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Мозаика, которая держится на повторении
</a:t>
            </a:r>
            <a:pPr algn="l" indent="0" marL="0">
              <a:lnSpc>
                <a:spcPct val="90000"/>
              </a:lnSpc>
              <a:buNone/>
            </a:pPr>
            <a:r>
              <a:rPr lang="en-US" sz="3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Квадраты, шестиугольники и восьмиугольники удобно повторять без зазоров, поэтому из них получают ровные мозаики и орнаменты. Такая структура выглядит упорядоченно и помогает создавать большие рисунки из одинаковых элементов.
</a:t>
            </a:r>
            <a:endParaRPr lang="en-US" sz="958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декоративные детали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витражах, решетках и фасадных украшениях симметрия правильных многоугольников делает композицию аккуратной и понятной. Повторяющиеся формы создают ощущение порядка, а строгие линии легко сочетаются с другими геометрическими элементами.
</a:t>
            </a:r>
            <a:endParaRPr lang="en-US" sz="929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в узорах и архитектуре
</a:t>
            </a:r>
            <a:endParaRPr lang="en-US" sz="1963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что фигура является правильным многоугольником
</a:t>
            </a:r>
            <a:pPr algn="l" indent="0" marL="0">
              <a:lnSpc>
                <a:spcPct val="9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основана на свойствах правильного многоугольника: равные стороны, равные углы, выпуклость и симметрия.
</a:t>
            </a:r>
            <a:endParaRPr lang="en-US" sz="216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правильными многоугольниками
</a:t>
            </a:r>
            <a:endParaRPr lang="en-US" sz="1695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фигуру считают правильной, если у нее равные стороны. Но этого недостаточно: нужно обязательно проверить еще и равенство всех внутренних углов, иначе вывод будет неверным.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вогнутой фигурой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всегда выпуклый. Если у фигуры есть вогнутая вершина, то она не может быть правильной, даже если некоторые стороны кажутся одинаковыми.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формулах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неверно находят сумму внутренних углов или путают число сторон в формуле 360°/n. Из-за этого получают неправильные значения углов, периметра и площади.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условие полностью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верного ответа нужно рассматривать все признаки вместе: стороны, углы, выпуклость и симметрию. Только тогда можно уверенно назвать фигуру правильным многоугольником.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число сторон и одна сторона, многие характеристики находятся быстро и по одной схеме: сначала периметр, затем углы или площадь.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для правильных многоугольников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основные формулы, которые чаще всего нужны при работе с правильными многоугольниками.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быстрых вычислений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4627" y="1160879"/>
            <a:ext cx="343286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вывод по теме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узнают по двум главным признакам: все его стороны равны, и все внутренние углы одинаковы. Вместе они создают аккуратную и строго симметричную фигуру.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фигур есть простые выражения для суммы углов, одного внутреннего угла, периметра и площади. Это делает задачи короче и понятнее, особенно при известных n и стороне.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сторон становится больше, углы увеличиваются, а граница фигуры выглядит все более плавной. Поэтому правильный многоугольник с большим n почти не отличим от круга.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жизни и дизайне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встречаются в природе, технике, архитектуре и узорах. Их выбирают за прочность, повторяемость и красивую симметрию, которая сразу привлекает внимание.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унести с собой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 — это фигуры с равными сторонами, равными углами и заметной симметрией. Их свойства легко вычислять по формулам, а в жизни они встречаются гораздо чаще, чем кажется.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2026-06-03T11:55:55Z</dcterms:created>
  <dcterms:modified xsi:type="dcterms:W3CDTF">2026-06-03T11:55:55Z</dcterms:modified>
</cp:coreProperties>
</file>