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33: Atomic Power Plant — Основные темы и цели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структуры, работы и значимости атомных электростанций в современном мире.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 развитие атомной энергетики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атомной энергетики началась в 1940-х с достижений ядерной физики. Первая промышленная АЭС появилась в СССР в 1954 году. Сегодня более 410 энергоблоков работают в мире, обеспечивая альтернативу традиционным источникам энергии.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атомная электростанция?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АЭС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электростанция использует тепло от деления ядер урана и плутония для производства электроэнергии. Это ключевой источник стабильной энергии с высокими мощностями.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назначение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АЭС обеспечивает постоянную подачу энергии в национальные и региональные сети, поддерживая энергетическую стабильность и покрывая значительные нагрузочные пики.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Мощности и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мощности энергоблоков варьируются от 300 до 1600 МВт. Главные части станции включают реактор, турбогенератор и системы безопасности, обеспечивающие непрерывную работу.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377" y="1789450"/>
            <a:ext cx="164588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атомной электростанции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реактор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элемент, где происходит контролируемое деление ядер, выделяющее тепло для генерации энергии.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Парогенератор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Перегоняет воду в пар, используя тепло реактора, создавая давление для вращения турбин.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охлаждения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отвод тепла, предотвращая перегрев и поддерживая стабильную работу оборудования.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Турбогенератор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Преобразует механическую энергию пара в электрическую, снабжая сеть энергией.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защиту от радиации, пожарные системы и контрольно-измерительное оборудование для надежной работы.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Производственный процесс на АЭС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преобразования ядерной энергии в электричество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основы работы ядерного реактора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реактора происходит цепная реакция деления ядер урана-235 или плутония-239 с выделением большого количества тепла.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контроля реакции используются управляющие стержни из кадмия и бора, которые регулируют интенсивность деления и предотвращают перегрев.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Адекватная работа защитной оболочки предотвращает выход радиации за пределы реакторного блока, обеспечивая безопасность эксплуатации.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тепла, выделяемая при делении, используется для нагрева рабочего тела и последующей генерации электроэнергии.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ядерных реакторов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реакторы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мировом энергетическом балансе широко используются ВВЭР, BWR, CANDU и РБМК. Эти типы отличаются технологией охлаждения и конструктивными особенностями.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Реакторы нового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реакторы четвертого поколения предлагают повышенную безопасность, эффективность и снижение объёма отходов, что делает их перспективными для будущих АЭС.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по числу АЭС и доле их в энергопроизводстве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лидирует по доле АЭС в электроэнергетике, обеспечивая около 70% всей выработки электроэнергии.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высокую зависимость некоторых стран от атомной энергетики в общей структуре производства энергии.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Nuclear Association, 2023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атомных электростанций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АЭС обладают высокой энергетической плотностью, обеспечивая мощности, сравнимые с десятками традиционных теплоэлектростанций, что снижает зависимость от ископаемого топлива.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отсутствуют выбросы парниковых газов, а стабильность работы не зависит от погодных условий, что делает АЭС надежным источником энергии круглый год.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недостатки и риски эксплуатации АЭС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АЭС требует больших инвестиций и длительных сроков проектирования, строительства и согласования, что замедляет развитие отрасли.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отходами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 радиоактивными отходами – сложный и долгосрочный процесс, требующий специальных технологий и строгого контроля для предотвращения загрязнений.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аварий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аварии, такие как Чернобыль и Фукусима, продемонстрировали высокие риски при нарушениях безопасности и природных катастрофах, подчеркивая важность многоуровневых систем защиты.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с ядерным топливом: производство, транспортировка, хранение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топливо состоит преимущественно из урана-235, сформированного в виде таблеток, которые упакованы в тепловыделяющие сборки для обеспечения безопасности и эффективности процесса деления.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топлива осуществляется специализированными предприятиями, такими как Горно-химический комбинат в России и компания Areva во Франции, которые обеспечивают полный цикл переработки и изготовления.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Транспортировка и хранение топлива выполняются с использованием многоуровневых систем защиты, включая бассейны выдержки и сухие хранилища, гарантирующие надежность и предотвращение радиационных утечек.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16821"/>
            <a:ext cx="4873500" cy="1232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анализ: АЭС, ТЭС, ВЭС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параметры трех видов электростанций: расход топлива, выбросы CO2, стоимость производства электроэнергии, занимаемая площадь и мощность. Эти данные позволяют оценить экологическую и экономическую эффективность.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АЭС демонстрирует наименьшие выбросы парниковых газов при высокой мощности и относительно небольшой занимаемой площади, что делает её оптимальным выбором для устойчивого энергоснабжения.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2023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атомной энергетики в энергобалансе России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 обеспечивает около 20% выработки электроэнергии в России, играя ключевую роль в энергетической структуре страны. Высокая надежность и мощность АЭС способствуют стабильности энергопотребления.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станции, такие как Калининская, Балаковская и Ростовская, служат основой отрасли. Программа до 2035 года предусматривает расширение и применение новых технологий, улучшая эффективность и безопасность.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АЭС: главные примеры и уроки истории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катастрофа, 1986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Чернобыльской АЭС привела к мощному выбросу радионуклидов и масштабной эвакуации населения. Причинами стали нарушения безопасности и конструктивные недостатки реактора.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Фукусима-1, 2011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 вызвана мощным цунами, приведшим к отключению систем охлаждения. Авария спровоцировала значительное международное переосмысление стандартов безопасности.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Три-Майл-Айленд, 1979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произошла частичная потеря охлаждения реактора, что вызвало серьезные проблемы, но отказавшая система сдерживания предотвратила значительные выбросы.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стандарты радиационной и технологической безопасности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Аварийные системы охлаждения с дублированием обеспечивают своевременное отвод тепла от реактора в любых ситуациях, снижая риск перегрева и повреждений.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защитная оболочка надежно изолирует радиоактивные материалы, предотвращая выход радиации в окружающую среду даже при серьезных авариях.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системы мониторинга постоянно отслеживают основные технические параметры, своевременно сигнализируя о любых отклонениях от нормы.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дизель-генераторы обеспечивают электроснабжение аварийных систем при отключении внешних сетей, гарантируя непрерывность защиты.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 атомной энергетики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выбросы и качество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АЭС практически не производят парниковых газов и вредных веществ, что способствует сохранению чистоты атмосферы. Это делает их важным компонентом экологически устойчивой энергетики.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 радиоактивными отходами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экологическая задача — безопасное хранение и переработка отработанного топлива. Повышенное внимание уделяется контролю грунтовых вод и почвы вокруг хранилищ для предотвращения загрязнений.
</a:t>
            </a:r>
            <a:endParaRPr lang="en-US" sz="11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АЭС в экономику и развитие регионов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станции создают до 5 000 постоянных рабочих мест, что стимулирует экономическое развитие и социальную стабильность в регионах их расположения.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Налоговые поступления с АЭС способствуют улучшению инфраструктуры — транспортных, медицинских и образовательных учреждений, повышая качество жизни местного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тренды: инновационные проекты и будущее отрасли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модульные реакторы (SMR) предлагают компактные и гибкие решения для регионального энергоснабжения, ускоряя внедрение атомной энергии.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термоядерных реакторов, таких как проект ITER, открывает путь к практически неисчерпаемому и чистому источнику энергии будущего.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использованию ториевого топлива и систем поколения IV направлены на повышение безопасности, эффективности и снижение радиоактивных отходов.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атомной энергетики в решении климатических задач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доли АЭС для декарбонизации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 позволяет существенно снизить выбросы углекислого газа за счет высокоэффективного производства электроэнергии без сжигания ископаемого топлива. Согласно прогнозам МЭА, к 2040 году мощность АЭС удвоится.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глобальные климатические цели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активного развития атомной энергетики достижение целей Парижского соглашения по снижению выбросов становится сложнее. Вклад атома важен для стабильного и экологически чистого энергобаланса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 — путь к устойчивому будущему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АЭС остаются ключевым источником низкоуглеродной энергии, обеспечивая стабильность и безопасность энергоснабжения. Инновации и строгие стандарты безопасности формируют основу устойчивого развития отрасли и глобальной энергетики.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2026-05-07T22:17:05Z</dcterms:created>
  <dcterms:modified xsi:type="dcterms:W3CDTF">2026-05-07T22:17:05Z</dcterms:modified>
</cp:coreProperties>
</file>