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деепричастие: признаки, вопросы и порядок анализа.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деепричастия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деепричастие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узнавать добавочное действие, правильно задавать вопросы, определять вид и возвратность, а также не путать деепричастие с причастием и наречием при морфологическом разборе.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9525" y="131205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добавочное действие и связано с основным действием в предложении. Оно не обозначает предмет и не описывает его признак, а уточняет, что происходит рядом с главным действием.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9525" y="2428425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задают вопросы что делая? и что сделав? По ним удобно находить слово в предложении и сразу понимать, что оно относится к действию, а не к предмету.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9525" y="354480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показывает действие, которое происходит одновременно с другим действием или предшествует ему. Поэтому оно помогает сделать предложение точнее и выразительнее, не перегружая его лишними словами.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значение деепричастия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68325" y="1474025"/>
            <a:ext cx="32055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отвечают на вопрос что делая? Они обозначают действие, которое происходит одновременно с основным: читая, играя, улыбаясь. Такое действие сопровождает главное событие.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54208" y="1474025"/>
            <a:ext cx="32055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 отвечают на вопрос что сделав? Они называют действие, которое произошло раньше основного: прочитав, увидев, закрыв. Значение помогает понять последовательность событий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у деепричастия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всегда относится к действию и связано со сказуемым. Формы читая, заметив, умывшись, оглянувшись показывают, что слово передаёт не предмет и не признак предмета, а именно действие.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endParaRPr lang="en-US" sz="1295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деепричастия сохраняются вид и возвратность. Эти признаки помогают определить, как соотносится добавочное действие с основным, и являются обязательной частью школьного морфологического разбора.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endParaRPr lang="en-US" sz="1171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деепричастие легко заметить по смыслу и по вопросу. Оно обычно стоит рядом с глаголом-сказуемым и уточняет, что делает человек, животное или предмет в тот же момент.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предложении
</a:t>
            </a:r>
            <a:endParaRPr lang="en-US" sz="1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деепричастие отличается от причастия
</a:t>
            </a:r>
            <a:endParaRPr lang="en-US" sz="270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помогает не путать две формы и правильно определить их роль в предложении.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действием, а причастие — с признаком предмета; это определяет и вопросы, и синтаксическую роль.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 деепричастия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изменений по 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падежам. У него нет привычных окончаний, которые можно было бы изменить, как у существительных или прилагательных.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морфологическом разборе это свойство записывают как неизменяемость. Оно показывает, что слово не имеет форм единственного и множественного числа, а также форм 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читая, заметив, улыбаясь остаются в одной форме независимо от предложения. Именно поэтому при разборе важно не искать у деепричастия то, чего у него нет.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деепричастия
</a:t>
            </a:r>
            <a:endParaRPr lang="en-US" sz="2593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школьного анализа слова в предложении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49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и вид деепричастия
</a:t>
            </a:r>
            <a:endParaRPr lang="en-US" sz="2859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разборе начальную форму деепричастия обычно называют по словарной форме глагола, от которого оно образовано. Это помогает точно записать слово и его связь с глаголом.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вида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обязательно указывают в разборе: совершенный или несовершенный. Он подсказывает, происходит ли добавочное действие одновременно с основным или предшествует ему.
</a:t>
            </a:r>
            <a:endParaRPr lang="en-US" sz="1254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читая относится к несовершенному виду, а увидев — к совершенному. Такое различие помогает понять порядок действий в предложении и не ошибиться при анализе.
</a:t>
            </a:r>
            <a:endParaRPr lang="en-US" sz="13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деепричастий и их вид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внутри каждой группы помогают быстрее запомнить правило и применять его при разборе предложения.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напрямую связан с видом: первая группа соответствует несовершенному виду, вторая — совершённому.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языка; примеры из учебного материала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 и переходность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 показывают суффиксы -ся или -сь: умываясь, оглянувшись, улыбаясь. Они указывают, что действие направлено на самого деятеля или происходит с его участием.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Невозвратные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суффикса -ся/-сь нет, деепричастие считается невозвратным: читая, увидев, открыв. При разборе важно не путать отсутствие суффикса с другими окончаниями и частями слова.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Переходность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Переходное деепричастие может иметь зависимое слово без предлога в винительном падеже: читая книгу, увидев друга. Этот признак помогает точнее описать связь слова с дополнением.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признаки, которые обязательно называют при морфологическом разборе деепричастия.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признаки постоянны: они не зависят от предложения и всегда входят в разбор, тогда как род, число и падеж у деепричастия не определяются.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деепричастия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деепричастия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деепричастие чаще всего выполняет роль обстоятельства. Оно поясняет сказуемое и показывает, как, когда или почему совершается основное действие.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всегда связано с глаголом-сказуемым по смыслу. Например, в предложении Он шёл, улыбаясь слово улыбаясь относится к действию шёл и добавляет к нему новое значение.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синтаксической роли помогает правильно оформить разбор и не перепутать деепричастие с другими частями речи. Без этого нельзя полностью описать его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вместе со словами, которые к нему относятся, образует деепричастный оборот. В него могут входить зависимые существительные, местоимения и наречия, связанные по смыслу с главным словом.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деепричастный оборот выделяется запятыми с двух сторон или одной запятой, если стоит в начале либо в конце предложения. Это помогает отделить добавочное действие от основного.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видеть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найти главное деепричастие и задать к нему вопросы от зависимых слов. Тогда легко понять, какие слова входят в оборот и где ставить запятые.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и запятые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наречие: сравнение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использовать при проверке слова в предложении: именно вопрос и значение подсказывают нужный вывод.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всегда сохраняет связь с действием и указывает на второе действие, а наречие лишь уточняет признак действия без добавочного смысла.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деепричастие с другими словами
</a:t>
            </a:r>
            <a:endParaRPr lang="en-US" sz="253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 вопросу, значению и грамматическим признакам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7 классе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деепричастие ошибочно принимают за причастие, если ориентируются только на похожий суффикс. Проверка по вопросу и значению помогает сразу увидеть, что деепричастие обозначает действие, а не признак предмета.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причастием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совершенный и несовершенный вид, особенно в словах с близким значением. Чтобы избежать ошибки, нужно помнить: вопрос что делая? связан с несовершенным видом, а что сделав? — с совершенным.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вид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 заметить суффикс -ся или -сь и не указать возвратность. Между тем это постоянный признак, который обязательно называют в морфологическом разборе.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возвратности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нередко принимают за сказуемое или определение, хотя в большинстве случаев оно является обстоятельством. Нужно проверять, к какому слову оно относится и какой вопрос отвечает.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93011"/>
            <a:ext cx="4106400" cy="19565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морфологического разбора слова «читая»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краткий и правильный образец разбора деепричастия для школьной записи.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строится по строгому порядку: сначала называют форму слова, затем постоянные признаки и в конце указывают его роль в предложении.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по теме «Морфологический разбор деепричастия»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практической работы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связано ли слово с действием в предложении и отвечает ли оно на вопрос деепричастия.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Назвать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 начальную форму, вид, возвратность и переходность, чтобы точно описать слово как особую форму глагола.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неизменяемость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отмечают, что деепричастие не изменяется по родам, числам и падежам, то есть не имеет непостоянных форм.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Определить роль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называют синтаксическую роль слова в предложении, чаще всего это обстоятельство, поясняющее сказуемое.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передать добавочное действие и правильно раскрывается только в полном разборе: по вопросу, виду, возвратности, переходности и роли в предложении. Именно так текст становится понятнее и точнее.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2026-05-28T15:52:32Z</dcterms:created>
  <dcterms:modified xsi:type="dcterms:W3CDTF">2026-05-28T15:52:32Z</dcterms:modified>
</cp:coreProperties>
</file>