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нервная и гуморальная регуляция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системы координируют работу организма и поддерживают внутреннее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принципов регуляции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Бернара, Павлова и Сеченова раскрыли важность нейронных и гормональных систем для адаптации и выживания организма в различных условиях окружающей среды.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регуляции жизнедеятельности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обеспечивает координацию процессов организма: дыхания, кровообращения, обмена веществ и терморегуляции, поддерживая постоянство внутренней среды.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быстрые реакции на изменения, обеспечивая мгновенный ответ на внешние и внутренние стимулы.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через гормоны управляет длительными процессами: ростом, развитием и адаптацией к стрессам.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— это главный координатор работы организма. Мозг обрабатывает информацию и принимает решения, а спинной мозг проводит сигналы между мозгом и телом.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система: мозг и спинной мозг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система состоит из нервов, передающих сигналы к мышцам и органам. Она обеспечивает связь между ЦНС и всеми частями тела.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система: пути связи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импульсов, контроль движений и чувство ощущений позволяют быстро реагировать на внешние раздражители и поддерживают стабильность внутренних процессов.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нервной системы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нервной 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основа быстрого реагирования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обеспечивает автоматическое и мгновенное действие без участия сознания, защищая организм от опасностей.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Эффекторы, такие как мышцы или железы, выполняют быструю реакцию — к примеру, отдёргивание руки при ожоге.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ЦНС происходит обработка сигнала и передача команды по двигательным нейронам к соответствующим органам.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воспринимают раздражение и отправляют информацию в центральную нервную систему через чувствительные нейроны.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нервных импульсов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передачи от раздражителя к ответной реакции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особенности и роль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осуществляется за счёт гормонов, выделяемых эндокринными железами и переносимых кровью к органам-мишеням.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оказывают длительное влияние на обмен веществ, рост и развитие, поддерживая устойчивость организма.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позволяет организму адаптироваться к изменениям и стрессам через химическую связь между структурами.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эндокринные железы и их гормоны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управляет работой других желез, выделяя важные гормоны, влияющие на рост и обмен веществ в организме.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регулирующий центр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продуцирует тироксин, который регулирует скорость обмена веществ и влияет на энергию и температуру тела.
</a:t>
            </a:r>
            <a:endParaRPr lang="en-US" sz="812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тироксин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вырабатывают адреналин и кортизол, которые помогают организму быстро реагировать на стрессовые ситуации.
</a:t>
            </a:r>
            <a:endParaRPr lang="en-US" sz="761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гормоны стресса
</a:t>
            </a:r>
            <a:endParaRPr lang="en-US" sz="1059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регулирует уровень глюкозы в крови, выделяя инсулин, что важно для снабжения клеток энергией.
</a:t>
            </a:r>
            <a:endParaRPr lang="en-US" sz="811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инсулин и сахарный обмен
</a:t>
            </a:r>
            <a:endParaRPr lang="en-US" sz="9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405491"/>
            <a:ext cx="4332300" cy="28988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нервной и гуморальной регуляции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функции двух систем регуляции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быстрый и точный контроль, тогда как гуморальная действует медленно и долго, регулируя основные процессы.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гуморальной регуляции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Паратгормон и кальцитонин управляют уровнем кальция в крови, поддерживая костную ткань и нервную проводимость.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способствует быстрому реагированию на стрессовые ситуации, повышая частоту сердечных сокращений и обеспечивая энергию.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— эстроген и тестостерон — отвечают за развитие половых признаков и репродуктивную функцию.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регулирует водный баланс, уменьшая потерю жидкости через почки и поддерживая стабильность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уровня глюкозы в крови после еды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глюкозы стимулирует выработку инсулина, что способствует её усвоению клетками и нормализации концентрации сахара в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быстрый гормональный ответ организма для поддержания энергетического баланса после приёма пищи.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для 8 класса, 2022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нервной и гуморальной систем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секрецию гормонов, направляя сигналы к эндокринным железам для запуска нужных веществ в кровь, обеспечивая быстрый отклик на изменения.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способны воздействовать на нервные структуры, изменяя их возбудимость и адаптируя ответ организма на длительные стимулы и стрессовые ситуации.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при опасности нервная система инициирует выброс адреналина, что усиливает работу сердца и мышцы, обеспечивая подготовку к быстрой реакции.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реакции организма на стресс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нейроэндокринного ответа на стресс, основанная на данных физиологии человека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организм не вырабатывает достаточное количество инсулина или клетки перестают на него реагировать. Это приводит к повышенному уровню сахара в крови и требует тщательного контроля питания и лечения.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диабет: дефицит инсулина и последствия
</a:t>
            </a:r>
            <a:endParaRPr lang="en-US" sz="1278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проявляется недостатком гормонов, вызывая усталость и снижение обмена веществ. Гипертиреоз — избыток гормонов, приводящий к повышенной возбудимости и ускоренному сердцебиению.
</a:t>
            </a:r>
            <a:endParaRPr lang="en-US" sz="94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щитовидной железы: гипотиреоз и гипертиреоз
</a:t>
            </a:r>
            <a:endParaRPr lang="en-US" sz="107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и перегрузка нервных центров могут вызывать неврозы, проявляющиеся тревожностью и эмоциональной нестабильностью, требующими комплексного подхода к лечению и отдыху.
</a:t>
            </a:r>
            <a:endParaRPr lang="en-US" sz="934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нервной системы и развитие неврозов
</a:t>
            </a:r>
            <a:endParaRPr lang="en-US" sz="1205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регуляции: примеры нарушений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регуляции в адаптации к окружающей среде
</a:t>
            </a:r>
            <a:endParaRPr lang="en-US" sz="2446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поддерживает стабильную температуру тела, защищая от перегрева или переохлаждения в различных климатических условиях.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Нейроэндокринные механизмы помогают организму адаптироваться к стрессам, мобилизуя ресурсы и предотвращая истощение при длительных нагрузках.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водно-солевого баланса обеспечивает нормальную работу клеток и органов, что критически важно при изменениях окружающей среды.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 детей формируется постепенно, что влияет на их реактивность и восприятие мира. Регуляторные механизмы становятся более сложными по мере взросления и обучения.
</a:t>
            </a:r>
            <a:endParaRPr lang="en-US" sz="868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 у детей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испытывают гормональные колебания, что отражается на настроении, активности и физиологии. Эти изменения обеспечивают переход к взрослой форме регуляции организма.
</a:t>
            </a:r>
            <a:endParaRPr lang="en-US" sz="865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в подростковом возрасте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организм: особенности регуляции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гормонов роста у детей разного возраста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гормона достигает пика в подростковом возрасте, что объясняет интенсивный физический рост и развитие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соматотропина связано с ускорением роста и изменениями метаболизма в переходном возрасте.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Медицинские исследования по педиатрии,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регуляторных 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нейростимуляции применяются для лечения диабета и различных неврологических расстройств, улучшая качество жизни пациентов.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разрабатывают искусственные гормоны для замещения дефицитных веществ при эндокринных заболеваниях.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Нейробиология подробно изучает синаптические механизмы, расширяя понимание процессов передачи нервных импульсов и их модуляции.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молекулярной биологии выявляют новые регуляторные белки и гены, влияющие на передачу сигналов и функции нервной и эндокринной систем.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подростков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регуляции помогает подросткам выработать здоровые привычки, такие как правильное питание и режим дня, что важно для роста и развития.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влияния нервной и эндокринной систем способствует осознанию причин эмоциональных колебаний и усталости во время подростковых изменений.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Осведомлённость о регуляторных процессах мотивирует к борьбе со стрессом и активному образу жизни, укрепляя физическое и психическое здоровье.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нервной и гуморальной 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нервной и гуморальной систем поддерживает здоровье, помогает адаптироваться к новым условиям и формирует основу для профилактики заболеваний.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2026-05-08T02:10:29Z</dcterms:created>
  <dcterms:modified xsi:type="dcterms:W3CDTF">2026-05-08T02:10:29Z</dcterms:modified>
</cp:coreProperties>
</file>