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состава и функций крови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и клеток, выполняя важные функции в организме.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крови в жизни и науке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жизненно важная ткань, с древних времён изучаемая учёными. Медицинские открытия опираются на понимание её состава и функций. Анализ крови помогает обнаруживать болезни на ранней стадии.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крови: плазма и клетки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из воды, белков, солей и глюкозы. Она переносит питательные вещества и поддерживает баланс веществ в организме.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- жидкая основа крови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включают эритроциты, лейкоциты и тромбоциты. Каждый из них имеет уникальную структуру и выполняет определённые задачи.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занимают около 40-45% объёма крови, плазма — 55-60%. Такое соотношение гарантирует эффективную транспортировку и защиту.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форменных элементов занимают значительную часть объёма крови, обеспечивая её важные функции.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клеток крови в 1 мм³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клеток крови и их численность отражают состояние организма и его здоровье.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преобладают по численности, что важно для транспорта кислорода.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эритроцитов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специфическую двояковогнутую форму, что увеличивает поверхность для обмена газами. Отсутствие ядра делает их более гибкими для прохождения через капилляры.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Заполненные гемоглобином, эритроциты обеспечивают перенос кислорода ко всем тканям. Срок их жизни около 120 дней, после чего они заменяются новыми клетками.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гемоглобину кровь имеет характерный красный цвет. Он играет ключевую роль в поддержании жизненно важных процессов дыхания и энергетического обмена.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— переносчик кислорода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— белок с железом, связывающий кислород в лёгких и доставляющий его к клеткам тела. Его концентрация у подростков варьируется от 120 до 160 г/л.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и углекислого газа в крови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газообмена в организме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Железодефицитная анемия — наиболее распространённая форма у подростков из-за повышенной потребности в железе для роста.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и её последствия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эритроцитов или гемоглобина снижает насыщение тканей кислородом, что проявляется слабостью и утомляемостью.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анемии включают бледность кожи, головокружение и сниженный тонус организма, особенно заметные у подростков.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лейкоцитов и их роль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присутствуют несколько видов лейкоцитов: нейтрофилы, лимфоциты, моноциты, эозинофилы и базофилы. Каждый вид отличается по численности и задачам.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лейкоцитов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защищают организм от бактерий и вирусов, участвуют в выработке антител и очищении крови от погибших клеток, важны при аллергиях и борьбе с паразитами.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иммунной защиты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их роль в свёртывании крови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мм³ крови содержится от 180 до 320 тысяч тромбоцитов. Их недостаток приводит к повышенной кровоточивости, а избыток увеличивает риск образования опасных тромбов в сосудах.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это крошечные безъядерные клетки диаметром 2-4 микрометра, которые отвечают за остановку кровотечения. Их основная задача — быстро образовывать тромб в местах повреждения сосудов.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плазмы и её ключевые функции в организме
</a:t>
            </a:r>
            <a:endParaRPr lang="en-US" sz="2542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составе плазмы растворяет глюкозу, соли и ферменты, обеспечивая транспорт питательных веществ и гормонов. Она играет важную роль в поддержании водно-солевого баланса тела для нормального функционирования органов.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как среда для обмена веществ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содержит белки, такие как альбумины, глобулины и фибриноген. Альбумины способствуют поддержанию давления, глобулины выполняют иммунные функции, а фибриноген участвует в свёртывании крови.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плазмы — основа транспортировки и защиты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функция крови: примеры и механизмы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из лёгких к тканям, обеспечивая клетки необходимым газом для дыхания и энергии. Эритроциты играют ключевую роль в этом процессе.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отводит углекислый газ — продукт обмена веществ — из тканей обратно в лёгкие для выведения из организма, поддерживая кислотно-щелочной баланс.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из органов пищеварения по крови доставляются ко всем клеткам, обеспечивая их энергией и строительными материалами для роста и восстановления.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выделяемые железами внутренней секреции, распространяются кровью, регулируя процессы обмена и адаптации организма к изменениям внешних и внутренних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и иммунная функции крови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обнаруживают и уничтожают бактерии и вирусы, предотвращая развитие инфекций и заболеваний в организме.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Антигены, попадая в организм, активируют иммунную систему, что проявляется, например, при вакцинации или аллергических реакциях с чрезмерной защитой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Антитела, содержащиеся в плазме, связываются с чужеродными веществами, нейтрализуя их воздействие и активируя иммунный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регуляции гомеостаза кровью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тепло, равномерно распределяя его по органам, что помогает поддерживать стабильную температуру тела в разных условиях.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кислотно-щелочного баланса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кислотно-щелочные буферы в крови регулируется pH организма, обеспечивая оптимальную среду для биохимических процессов.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осмотического давления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солей и воды в плазме контролируется кровью для поддержания нормального обмена веществ и объёма жидкости в клетках.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объёма крови у человека и животных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 имеет в среднем от 4,5 до 6 литров крови, в то время как у детей этот объём меньше. У мужчин крови обычно на 0,5–1 литр больше, чем у женщин, что связано с особенностями организма.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домашних животных объём крови значительно отличается: у собаки весом около 20 кг — примерно 1,6 литра, а у крупной коровы массой около 500 кг — порядка 39 литров, что отражает масштаб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анализ крови помогает определить количество клеток и уровень гемоглобина, выявляя анемии, инфекции и общее состояние здоровья организма.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лейкоцитов содержится в одном миллиметре кубическом крови взрослого человека, что важно для оценки иммунной защиты.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4–9 тысяч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кровь у разных организмов разного цвета?
</a:t>
            </a:r>
            <a:endParaRPr lang="en-US" sz="2605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крови у человека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оттенок крови объясняется наличием гемоглобина — железосодержащего белка, который транспортирует кислород. Здоровая кровь насыщенного красного цвета свидетельствует о хорошем насыщении клеток кислородом.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кровь у морских организмов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омаров и некоторых морских животных кровь имеет синий цвет из-за гемоцианина, содержащего медь вместо железа. Это вещество эффективно переносит кислород в холодной среде океана.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цвета крови при заболеваниях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анемии снижается уровень гемоглобина, из-за чего кровь становится более светлой и менее насыщенной по цвету, что отражает сниженный уровень кислородной нагрузки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клеток крови (гемопоэз)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формирования и развития форменных элементов крови в костном мозге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ключ к здоровью и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составе и функциях крови позволяет понимать механизмы транспорта, защиты и регуляции в организме. Это фундаментальная информация для профилактики заболеваний и поддержания здоровья в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2026-05-09T13:11:56Z</dcterms:created>
  <dcterms:modified xsi:type="dcterms:W3CDTF">2026-05-09T13:11:56Z</dcterms:modified>
</cp:coreProperties>
</file>