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медицинская помощь при массовых поражениях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многим и не растеряться в первые минуты?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занятиях учатся действовать безопасно и по порядку, когда счёт идёт на минуты. Простые алгоритмы первой помощи помогают сохранить жизнь до приезда врачей, спасателей и пожарных.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изучать в 9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массовыми поражениями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ситуация, когда пострадавших больше, чем можно быстро и качественно помочь обычными силами на месте происшествия.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бывает при ДТП с несколькими людьми, пожаре, взрыве, обрушении, техногенной аварии, давке или стихийном бедствии.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нехватка времени, людей и средств. Поэтому сначала ищут тех, кому помощь нужна немедленно.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спасателя и оценка места происшествия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подходом к пострадавшим оценивают огонь, дым, ток, стекло, химические вещества и падающие предметы. Если есть риск, помощь начинают только из безопасного места.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перчатки, а при возможности — маску и другие средства защиты. Это снижает вероятность новых травм и помогает не стать ещё одним пострадавшим.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защита от опасностей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выбор безопасной зоны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первых действий на месте массового поражения
</a:t>
            </a:r>
            <a:endParaRPr lang="en-US" sz="2218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строится по принципу приоритета угроз жизни и экономии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пострадавших и её смысл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 быстро определить, кому помощь нужна первой, если людей много, а ресурсов мало. Смотрят на сознание, дыхание, кровотечение и явную угрозу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пострадавший без дыхания, с сильной кровопотерей или в тяжёлом состоянии, его относят к самым срочным. Лёгкие травмы не должны отвлекать от спасения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сортировки в том, чтобы ограниченные силы работали там, где они приносят наибольшую пользу и уменьшают число тяжёлых последствий.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сортировки пострадавших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быстро понять, кому нужна помощь раньше, а кому можно подождать в безопасном месте.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маркировка ускоряет распределение помощи и снижает путаницу при большом числе пострадавших.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практического занятия по ОБЗР и памятка по сортировке пострадавших.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сильного кровотечения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прижимают рану рукой или салфеткой, затем накладывают давящую повязку. При массивной кровопотере на конечности используют жгут выше раны и отмечают время наложения.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кровопотеря быстро вызывает слабость, бледность, головокружение и потерю сознания. Поэтому кровотечение всегда относят к состояниям, которые требуют немедленных действий.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нарушении дыхания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дышит или дыхание резко нарушено, сначала проверяют проходимость дыхательных путей и убирают только то, что видно и легко удалить.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сохранённом дыхании пострадавшего укладывают на бок, если есть рвота, сонливость или опасность, что язык перекроет дыхательные пути.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обучение и условия позволяют, применяют приёмы искусственного дыхания и компрессии грудной клетки по базовому алгоритму первой помощи.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дыхания особенно опасна: без кислорода мозг и сердце быстро страдают, поэтому действовать нужно немедленно и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1969" y="1483351"/>
            <a:ext cx="348862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шока у пострадавшего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Бледность и слабость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становится бледной, человек выглядит очень слабым, движения замедляются, а силы быстро заканчиваются. Это часто бывает после большой кровопотери или тяжёлой травмы.
</a:t>
            </a:r>
            <a:endParaRPr lang="en-US" sz="1082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пульс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становится частым и слабым, дыхание учащается. Это указывает, что тело пытается сохранить работу важных органов при нехватке крови или жидкости.
</a:t>
            </a:r>
            <a:endParaRPr lang="en-US" sz="117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кожа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может стать холодной и влажной, даже если вокруг не холодно. Такой признак показывает, что организм уже работает с трудом и нуждается в помощи.
</a:t>
            </a:r>
            <a:endParaRPr lang="en-US" sz="1171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Спутанность сознания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может быть тревожным, растерянным или заторможенным. Иногда он плохо отвечает на вопросы, что говорит об ухудшении состояния и риске шока.
</a:t>
            </a:r>
            <a:endParaRPr lang="en-US" sz="11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делать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укладывают, согревают, уменьшают потерю крови и ограничивают лишние движения. Еду и напитки не дают, чтобы не ухудшить безопасность и подготовку к медпомощи.
</a:t>
            </a:r>
            <a:endParaRPr lang="en-US" sz="1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жизни требуют первоочередного внимания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устраняют то, что может привести к гибели в ближайшие минуты: кровь и дыхание.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массовых поражениях приоритет определяет не внешний вид травмы, а скорость угрозы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порядок приоритетов первой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Пожар, дым и ожоги при массовых поражениях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Выход из опасной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как можно быстрее уводят из задымления и огня, не задерживаясь на месте без необходимости. Сначала важны безопасность и доступ к свежему воздуху.
</a:t>
            </a:r>
            <a:endParaRPr lang="en-US" sz="1199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вывода человека осматривают, дышит ли он, нет ли признаков ожога дыхательных путей или удушья. При затруднении дыхания нужна срочная помощь спасателей и медиков.
</a:t>
            </a:r>
            <a:endParaRPr lang="en-US" sz="1233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Первая помощь при ожоге
</a:t>
            </a:r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ожог охлаждают чистой прохладной водой 10–20 минут, если это безопасно. Пузырь не вскрывают, а прилипшую одежду не отрывают резко.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Передача специалистам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ожогах лица, обширных повреждениях или сильной боли пострадавшего как можно скорее передают медикам. До этого его укрывают и наблюдают за состоянием.
</a:t>
            </a:r>
            <a:endParaRPr lang="en-US" sz="122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опасные ситуации при обрушении и завале
</a:t>
            </a:r>
            <a:endParaRPr lang="en-US" sz="2316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Завал, где тишина опаснее шума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обрушения пострадавший может быть зажат плитами, мебелью или обломками. Сначала проверяют сознание и дыхание, затем оценивают, безопасно ли приближаться к человеку. Только после этого начинают помощь и передачу сведений спасателям.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уже вытащен из-под обломков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Освобожденного из завала сразу осматривают на кровотечение, боль в груди, переломы и признаки ухудшения. Важно не оставлять его без наблюдения: состояние может резко измениться из-за сдавления и внутренней травмы.
</a:t>
            </a:r>
            <a:endParaRPr lang="en-US" sz="8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действовать самому, а когда сразу ждать спасателей
</a:t>
            </a:r>
            <a:endParaRPr lang="en-US" sz="222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принципу: безопасность места — оценка состояния — выбор приоритета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сообщают при вызове экстренных служб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точный адрес, ориентиры и что именно произошло: пожар, ДТП, обрушение, взрыв или другое событие. Это помогает диспетчеру сразу направить нужные службы.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Сообщите число пострадавших и самые тяжелые признаки: нет дыхания, сильное кровотечение, потеря сознания, ожоги, человек зажат под завалом. Так определяют срочность помощи.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Оставьте свой номер телефона и отвечайте на вопросы спокойно и кратко. Не завершайте разговор первым: диспетчер может уточнять детали до прибытия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набора первой помощи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должен помогать при кровотечении, ожогах, дыхательных нарушениях и защите спасателя.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компактная аптечка закрывает самые опасные риски: кровопотерю, переохлаждение, ожоги и заражение рук спасателя.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 и базовый состав аптечки первой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68" y="1111173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14773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28401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91187" y="2593023"/>
            <a:ext cx="299025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635773"/>
            <a:ext cx="391500" cy="313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ухудшают состояние пострадавших
</a:t>
            </a:r>
            <a:endParaRPr lang="en-US" sz="248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спешка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Суета мешает оценить опасность и выбрать правильный порядок действий. Из-за паники чаще пропускают кровотечение, не вызывают помощь вовремя и создают риск для себя и других.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Тяжелого пострадавшего нельзя без причины двигать и поднимать. Неосторожное перемещение может усилить травму, вызвать удушье, боль или дополнительную кровопотерю.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жгута самостоятельно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снимают только по решению медиков. Самовольное ослабление может возобновить сильное кровотечение и резко ухудшить состояние пострадавшего.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поить пострадавшего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тяжелой травме, потере сознания или угрозе операции еда и напитки опасны. Они могут попасть в дыхательные пути и помешать медицинской помощи.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без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может потерять сознание, начать задыхаться или сильнее кровоточить. Поэтому его нельзя оставлять одного до передачи специалистам, если это возможно и безопасно.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после происшествия: что важнее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выполнены первые шаги, тем меньше риск ошибки и потери времени до приезда специалистов.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безопасность и вызов помощи идут первыми, а затем следуют действия, напрямую влияющие на выживание.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действий при массовых поражениях, ОБЗР.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действия на уроке ОБЗР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места
</a:t>
            </a:r>
            <a:pPr algn="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опасности: огонь, дым, ток, стекло, движение транспорта и завалы. Это помогает выбрать безопасную позицию и не стать новым пострадавшим.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6436325" y="11288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отрабатывают звонок по 112 и сообщение главной информации: адрес, число пострадавших, угрозы и тяжелые симптомы. Краткость и точность здесь особенно важны.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3265162" y="212235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быстро выделять тех, кому помощь нужна немедленно, и тех, кто может подождать. Это тренирует правильный приоритет при большом числе пострадавших.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6436325" y="31158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первой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отрабатывают давящую повязку, применение жгута и устойчивое боковое положение. Отдельно следят за безопасностью рук, дыхательных путей и правильной последовательностью действий.
</a:t>
            </a:r>
            <a:endParaRPr lang="en-US" sz="980" dirty="0"/>
          </a:p>
        </p:txBody>
      </p:sp>
      <p:sp>
        <p:nvSpPr>
          <p:cNvPr id="15" name="Text 6"/>
          <p:cNvSpPr txBox="1"/>
          <p:nvPr/>
        </p:nvSpPr>
        <p:spPr>
          <a:xfrm>
            <a:off x="3265175" y="41094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упражняются в коротком докладе спасателям: что произошло, сколько пострадавших, кому уже помогли и что еще требуется. Это ускоряет дальнейшую помощь.
</a:t>
            </a:r>
            <a:endParaRPr lang="en-US" sz="10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массовых поражениях спасают не громкие действия, а четкий порядок: безопасность, сортировка и помощь тем, кому угрожает смерть в ближайшие минуты. Сначала действуют разумно, потом быстро.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2026-05-21T03:18:44Z</dcterms:created>
  <dcterms:modified xsi:type="dcterms:W3CDTF">2026-05-21T03:18:44Z</dcterms:modified>
</cp:coreProperties>
</file>