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и экстремальные ситуации: что это такое и почему они возникают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откуда берётся опасность и как вовремя её заметить.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9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уметь замечать риск
</a:t>
            </a:r>
            <a:endParaRPr lang="en-US" sz="391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дела — дорога в школу, игры во дворе, техника дома — иногда становятся опасными. Чем лучше ученик понимает причины риска, тем меньше ошибок, травм и паники в сложный момент.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причины опасных ситуаций
</a:t>
            </a:r>
            <a:endParaRPr lang="en-US" sz="3444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ветер, гроза, ливень, снегопад и туман могут резко ухудшить видимость, затруднить движение и сделать улицу небезопасной для пешеходов.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особенно опасны паводки и разливы воды, летом — жара, грозы и лесные пожары, а зимой — гололед, снежные заносы и обморожения.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возрастает, если игнорировать прогноз погоды, сигналы предупреждения и заметные изменения вокруг: скользкую дорогу, низкие облака, сильный ветер или быстро прибывающую воду.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приводит к риску
</a:t>
            </a:r>
            <a:endParaRPr lang="en-US" sz="3537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 не только частоту причин, но и то, что многие опасности начинаются с обычного повседневного поведения.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невнимательность и спешка: именно они чаще всего запускают цепочку ошибок в быту, на улице и в школе.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«Опасные и экстремальные ситуации»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место, где тоже бывают опасности
</a:t>
            </a:r>
            <a:endParaRPr lang="en-US" sz="3214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и предметы, которые требуют осторожности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опасность создают горячая плита, кипяток, ножи и открытый огонь. Даже короткая невнимательность может привести к ожогу, порезу или возгоранию.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Комната, ванная и скрытые бытовые риски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риск связан с розетками, проводами и тяжёлой мебелью. В ванной опасны мокрый пол, скользкие поверхности и бытовая химия, которую нельзя трогать без разрешения.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ошибки к опасной ситуации
</a:t>
            </a:r>
            <a:endParaRPr lang="en-US" sz="305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небольшое нарушение может быстро привести к серьёзным последствиям.
</a:t>
            </a:r>
            <a:endParaRPr lang="en-US" sz="90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на улице и на транспорте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дороги в наушниках, внезапный выход на проезжую часть и движение без внимания к сигналам светофора увеличивают риск столкновения с транспортом.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без ремня безопасности, катание на велосипеде или самокате без шлема и резкие манёвры делают травмы более вероятными даже при небольшой скорости.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опасны гололед, сосульки, скользкие лестницы и плохая видимость, а летом — высокая скорость, игры рядом с дорогой и открытые окна.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путь до школы или магазина тоже требует дисциплины: нужно смотреть по сторонам, соблюдать правила и не отвлекаться на телефон или разговоры.
</a:t>
            </a:r>
            <a:endParaRPr lang="en-US" sz="119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469987"/>
            <a:ext cx="3929100" cy="145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возможные последствия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Свяжем типичные причины опасностей с их возможными результатами и способами снизить риск.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причина может привести к разным последствиям, поэтому важно замечать не только опасность, но и условия, в которых она возникает.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 теме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6851" y="2145390"/>
            <a:ext cx="690900" cy="552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0403" y="1466300"/>
            <a:ext cx="651038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38392" y="2242435"/>
            <a:ext cx="434025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3723" y="1479290"/>
            <a:ext cx="690900" cy="552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подростки чаще попадают в рискованные ситуации
</a:t>
            </a:r>
            <a:endParaRPr lang="en-US" sz="2313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может согласиться на рискованный поступок, чтобы не выделяться среди друзей. Желание быть «как все» иногда мешает вовремя остановиться и подумать о последствиях.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и спешка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устал или торопится, он хуже замечает детали и чаще ошибается. В таком состоянии проще не увидеть знак, пропустить правило или неправильно оценить расстояние.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Отвлечение на телефон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Сообщения, игры и видео снижают внимание к дороге, технике и людям вокруг. Даже короткий взгляд в экран может оказаться решающим в опасной ситуации.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Стеснение попросить помощи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подросток не говорит взрослым о проблеме, потому что боится показаться слабым. Из-за этого помощь приходит позже, а небольшая опасность успевает стать серьёзной.
</a:t>
            </a:r>
            <a:endParaRPr lang="en-US" sz="102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повышают вероятность ЧС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факторы действуют вместе: спешка усиливает невнимательность, а плохая погода делает ошибки более опасными.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зона внимания — поведение человека. Если уменьшить спешку и невнимательность, риск снижается заметнее всего.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«Опасные и экстремальные ситуации»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450" y="1119028"/>
            <a:ext cx="5288100" cy="41003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Видимость и погодные риски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12288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Туман, жара и мороз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скрывает дорогу, людей и машины, поэтому легко ошибиться при переходе улицы. Жара вызывает жажду, усталость и снижение внимания, а сильный мороз повышает риск обморожения.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593700"/>
            <a:ext cx="47676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и сильный ветер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опасна молнией и резкой сменой обстановки, а сильный ветер ломает ветки и переносит легкие предметы. На улице такие условия быстро делают привычный путь намного опаснее.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безопасных действий при опасности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обнаружении угрозы в доме, школе или на улице
</a:t>
            </a:r>
            <a:endParaRPr lang="en-US" sz="90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359" y="1793917"/>
            <a:ext cx="384383" cy="341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004" y="3238872"/>
            <a:ext cx="427092" cy="341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0951" y="2571150"/>
            <a:ext cx="341674" cy="3416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19610" y="3908754"/>
            <a:ext cx="384383" cy="3416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причины опасных ситуаций
</a:t>
            </a:r>
            <a:endParaRPr lang="en-US" sz="3371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44961" y="1796090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Провода и розетки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Изношенные провода и перегруженные розетки могут перегреваться и искрить. Такая неисправность часто незаметна сначала, но способна привести к пожару или удару током.
</a:t>
            </a:r>
            <a:endParaRPr lang="en-US" sz="915" dirty="0"/>
          </a:p>
        </p:txBody>
      </p:sp>
      <p:sp>
        <p:nvSpPr>
          <p:cNvPr id="10" name="Text 3"/>
          <p:cNvSpPr txBox="1"/>
          <p:nvPr/>
        </p:nvSpPr>
        <p:spPr>
          <a:xfrm>
            <a:off x="844961" y="3241037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тормоза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Плохие тормоза, поврежденные детали и скрытые дефекты делают движение непредсказуемым. Даже небольшая неисправность на велосипеде, самокате или в машине может закончиться аварией.
</a:t>
            </a:r>
            <a:endParaRPr lang="en-US" sz="836" dirty="0"/>
          </a:p>
        </p:txBody>
      </p:sp>
      <p:sp>
        <p:nvSpPr>
          <p:cNvPr id="11" name="Text 4"/>
          <p:cNvSpPr txBox="1"/>
          <p:nvPr/>
        </p:nvSpPr>
        <p:spPr>
          <a:xfrm>
            <a:off x="4355186" y="2573317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Сломанные приборы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Неисправная техника нередко работает с перебоями, греется или отключается в неподходящий момент. Если ею продолжать пользоваться, возрастает риск поломки и травмы.
</a:t>
            </a:r>
            <a:endParaRPr lang="en-US" sz="836" dirty="0"/>
          </a:p>
        </p:txBody>
      </p:sp>
      <p:sp>
        <p:nvSpPr>
          <p:cNvPr id="12" name="Text 5"/>
          <p:cNvSpPr txBox="1"/>
          <p:nvPr/>
        </p:nvSpPr>
        <p:spPr>
          <a:xfrm>
            <a:off x="4355200" y="3910922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и газ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Поврежденные конструкции и утечка газа создают скрытую угрозу для людей рядом. Регулярная проверка, ремонт и аккуратное обращение с техникой снижают вероятность чрезвычайной ситуации.
</a:t>
            </a:r>
            <a:endParaRPr lang="en-US" sz="83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травмы чаще всего бывают дома и в школе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травмы чаще всего связаны с повседневными делами, играми и движением по классу, коридору или дому.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бытовые травмы, но более редкие случаи требуют особенно быстрого реагирования и помощи взрослых.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обобщенная схема по теме безопасности, без привязки к статистике конкретного региона
</a:t>
            </a:r>
            <a:endParaRPr lang="en-US" sz="6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информационные и социальные причины усиливают риск
</a:t>
            </a:r>
            <a:endParaRPr lang="en-US" sz="2211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Появляется сообщение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видит слух, фейк или опасное задание в интернете и принимает его за правду. Непроверенная информация может подтолкнуть к поспешным и опасным действиям.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Возникает давление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или знакомые подталкивают сделать то, что кажется рискованным. Желание не выделяться иногда заставляет ребенка согласиться, даже если он сомневается.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Помощь откладывается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проблему скрывают от взрослых, время на исправление теряется. Проверка фактов и своевременный разговор со взрослыми помогают остановить развитие опасной ситуации.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252470"/>
            <a:ext cx="3950100" cy="10746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причин экстремальных ситуаций
</a:t>
            </a:r>
            <a:endParaRPr lang="en-US" sz="320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ошибка или недооценка риска может привести к серьезной опасности.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заметен человеческий фактор: нарушение правила, ошибка или отсутствие подготовки быстро превращают риск в экстремальную ситуацию.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ОБЖ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заранее уменьшить риск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подготовки к безопасным действиям дома, в школе, на улице и в поездке
</a:t>
            </a:r>
            <a:endParaRPr lang="en-US" sz="90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дороге без спешки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из дома школьник застегивает ремень безопасности в машине или надевает шлем на велосипед и самокат. Эта привычка кажется обычной, но именно она снижает риск серьезной травмы при падении или резком торможении.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и дома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руки сухие, а крышка кастрюли закрыта, пользоваться плитой и электроприборами безопаснее. Аккуратность с ножом и ножницами, а также внимание к горячей посуде помогают избежать ожогов, порезов и лишней суеты.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остается под рукой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Заряженный телефон нужен не для развлечения, а для быстрой связи со взрослыми в случае проблемы. Если что-то пошло не так на улице, в школе или по дороге, возможность сразу позвонить уменьшает время ожидания помощи.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Привычки, которые защищают каждый день
</a:t>
            </a:r>
            <a:endParaRPr lang="en-US" sz="311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подготовка помогает избежать тяжелых последствий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включает знание правил, проверку вещей и понимание, к кому обратиться за помощью.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человек подготовлен, тем меньше паники и ошибок, а значит, ниже риск тяжелых последствий.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зависимости риска от уровня подготовки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ситуации чаще всего возникают из-за спешки, невнимательности, нарушения правил и слабой подготовки. Если замечать риск заранее, обращаться к взрослым и действовать спокойно, можно избежать многих травм и осложнений.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2026-05-20T22:11:11Z</dcterms:created>
  <dcterms:modified xsi:type="dcterms:W3CDTF">2026-05-20T22:11:11Z</dcterms:modified>
</cp:coreProperties>
</file>