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и кода: как музыка возвращается и заканчивается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где музыка вспоминает тему и красиво ставит точку.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и кода встречаются в песнях, пьесах, танцах и классической музыке. Они делают форму понятной, а конец — заметным и запоминающимся.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музыке слышны повтор и финал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— это момент, когда в музыке снова появляется знакомая тема или мелодия. Слушатель сразу узнаёт её, как старого музыкального друга.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новой части реприза помогает вернуть главное настроение произведения. Музыка как будто оглядывается назад и напоминает о том, с чего всё началось.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мелодия в репризе звучит чуть иначе, но остаётся узнаваемой. Главное — не точное копирование, а ощущение: «Да, это она вернулась!»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реприза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Кода — это заключительная часть произведения. Она стоит в самом конце и помогает музыке закончиться не резко, а уверенно и красиво.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коде часто слышны последние аккорды, короткие повторы и спокойный или торжественный ритм. Всё это словно говорит: «Финал уже здесь».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коде музыка не обрывается внезапно. Она собирает последние звуки вместе и оставляет у слушателя ясное чувство завершения.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кода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тема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музыка начинается с главной темы, затем в середине появляются новые или изменённые эпизоды. Так произведение становится интереснее и не скучает само с собой.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красивый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реприза возвращает знакомую мелодию, а кода помогает завершить путь. Получается словно прогулка: вышли из дома, немного побродили и снова пришли к знакомому крыльцу.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Начало, возвращение и финал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идёт к финалу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музыкальная мысль проходит путь от начала до окончания.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приносит знакомую мелодию обратно, но не обязана звучать совсем так же, как в первый раз. Слушатель узнаёт её сразу, даже если она чуть изменилась.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поменять тональность, украсить фразу или сделать её короче. Тогда музыка звучит по-новому, но главная мысль всё ещё легко узнаётся.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важнее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повтор копирует музыку почти без изменений, а реприза может быть свободнее. Её задача — напомнить тему и вернуть слушателю знакомое настроение.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реприза отличается от простого повтора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помогает музыке собраться в единое целое. После середины она возвращает главную тему, и произведение снова становится понятным, как хорошо знакомая дорожка.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знакомая мелодия звучит снова, слушателю легче следить за музыкой. Он не теряется и может заметить, как тема изменялась и возвращалась обратно.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делает произведение запоминающимся. Она как будто говорит: «Не забывай главное!» — и поэтому музыка остаётся в памяти надолго.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реприза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Кода часто появляется тогда, когда музыка уже готовится к последнему аккорду. Слышно, что она замедляет шаг и собирается закончить рассказ.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могут повторяться короткие ритмы, а мелодия становится устойчивее и спокойнее. Слушателю кажется, что музыка складывается в одну ясную точку.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кода звучит тихо и мягко, а иногда — громко и торжественно. Но в любом случае она подсказывает: финал уже совсем близко.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звуки начинают уверенно повторяться и тянутся к последнему аккорду, это хороший знак коды. Она словно ведёт музыку к красивому завершению.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кодe на слух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разработки возвращаются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сонатной форме после большой середины, которая называется разработкой, снова слышны главные темы. Это и есть реприза: знакомая музыка возвращается домой.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делает финал крепким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репризы композитор может добавить кодy, чтобы финал звучал особенно уверенно. Она бывает короткой или длинной и помогает поставить в конце яркую точку.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и кода в сонатной форме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аккорды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часто звучат уверенные, плотные аккорды. Они словно ставят музыкальную подпись в конце и сразу дают понять: произведение подходит к завершению.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тянется дольше и звучит устойчиво, слуху легче почувствовать окончание. Такие ноты делают финал спокойным и собранным, без лишней спешки.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звучание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струнных конец может быть широким и сильным, а у фортепиано — чётким и звонким. Разные тембры по-своему подсказывают, что кода уже рядом.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помогают услышать конец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танца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основная мелодия, под которую легко шагать и держать ритм. Она знакомит слушателя с характером танца и задаёт его настроение.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мотива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репризе снова появляется привычный музыкальный рисунок. Танцующим становится удобнее двигаться, потому что знакомая мелодия помогает держать общий шаг.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финал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Кода завершает танец последними, ясными акцентами. Она звучит как вежливый поклон после танца и помогает всем почувствовать: номер закончен.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и кода в танцевальной музыке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Моцарта реприза часто звучит светло и прозрачно: мелодия возвращается легко, будто хорошо знакомый герой снова выходит на сцену и улыбается слушателю.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Бетховена кода нередко становится более мощной и заметной. Она собирает всю энергию произведения и делает финал особенно уверенным и выразительным.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Шуберта завершение может быть мягким и спокойным. Такая кода не торопится, а будто тихо провожает музыку к последнему, очень тёплому звуку.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 известных композиторов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репризу и коду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 движется от главной темы к новому материалу, затем возвращает знакомое и заканчивает произведение.
</a:t>
            </a:r>
            <a:endParaRPr lang="en-US" sz="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— это главная мелодия произведения. Именно её слушатель запоминает лучше всего, потому что она будто рассказывает музыку с самого начала.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— короткий музыкальный кусочек. Он может многократно появляться в разных местах и помогать узнавать произведение, как маленькую знакомую подсказку.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— это возвращение знакомой темы после новой части. Слушатель слышит: музыка вспоминает себя и снова говорит привычным голосом.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Кода — заключительная часть произведения. Она подводит итог, собирает последние звуки вместе и аккуратно ставит музыкальную точку.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маленького музыканта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новой середины снова звучит знакомая мелодия, слушателю становится спокойно и радостно. Музыка будто возвращает нас в любимое место, где всё понятно и узнаваемо.
</a:t>
            </a:r>
            <a:endParaRPr lang="en-US" sz="165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помогает не потеряться в произведении. Она соединяет разные части в одно целое, поэтому музыка звучит как история с ясным возвращением к главной мысли.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реприза радует слух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Кода собирает последние впечатления и помогает услышать, что музыка действительно подходит к концу. Без неё финал мог бы показаться слишком резким или случайным.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подчёркивает настроение всей пьесы. Если музыка была торжественной, кода может звучать особенно уверенно; если спокойной — тихо и мягко, как последний луч света.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Кода делает завершение красивым и запоминающимся. Это не просто конец, а аккуратная финальная рамка, в которой музыка ещё раз показывает свой характер.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кода важна для произведения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по паре: реприза — это возвращение, кода — это финал. Если тема снова знакома, значит, пришла реприза; если звучат последние аккорды, начинается кода.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помогают запомнить простое правило: реприза возвращает знакомое, а кода завершает музыку.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«Реприза и кода»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 слуху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мелодия вернулась почти такой же, как раньше, значит, это реприза. Она напоминает знакомую дорожку, по которой музыка уже однажды проходила.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слышны последние устойчивые аккорды и музыка словно собирается в одну точку, это кода. Она ведёт произведение к спокойному и ясному финишу.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возвращает знакомую тему, а кода красиво завершает произведение. Вместе они помогают услышать путь музыки: от узнавания — к финалу, без лишней спешки.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Реприза и кода: музыка умеет возвращаться и прощаться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2026-05-24T22:41:15Z</dcterms:created>
  <dcterms:modified xsi:type="dcterms:W3CDTF">2026-05-24T22:41:15Z</dcterms:modified>
</cp:coreProperties>
</file>