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 сословия в Средние века и раннее Новое время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сословия помогали управлять государством и почему этот порядок менялся.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4232" y="0"/>
            <a:ext cx="45675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жили по сословиям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Средние века происхождение во многом определяло права, обязанности и образ жизни человека. Земля, служба и налоги держали общество в строгом порядке, который помогал правителям управлять большими странами.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упрощало управление: у каждой группы были свои обязанности, привилегии и ограничения.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сословия обычно выделяли в европейском обществе.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схема сословного общества в Европе; обобщение учебного материала
</a:t>
            </a:r>
            <a:endParaRPr lang="en-US" sz="76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слой, тем больше людей и тяжелее повинности; именно так была устроена повседневная жизнь большинства.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показывает неравенство: власть и привилегии сосредоточены наверху, а основные обязанности — внизу.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сословной иерархии по материалам темы; данные на слайде условные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Сословная пирамида общества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4232" y="0"/>
            <a:ext cx="45675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 и символы верховной власти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51288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Верховный правитель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 принимал важнейшие решения, утверждал законы и считался высшей судебной властью. От его имени действовали чиновники, а подданные должны были подчиняться его воле.
</a:t>
            </a:r>
            <a:endParaRPr lang="en-US" sz="1036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60621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Корона, скипетр, трон и государственная печать показывали, что власть правителя официально признана. Эти символы подчеркивали его особое положение среди других сословий.
</a:t>
            </a:r>
            <a:endParaRPr lang="en-US" sz="1085" dirty="0"/>
          </a:p>
        </p:txBody>
      </p:sp>
      <p:sp>
        <p:nvSpPr>
          <p:cNvPr id="12" name="Text 4"/>
          <p:cNvSpPr txBox="1"/>
          <p:nvPr/>
        </p:nvSpPr>
        <p:spPr>
          <a:xfrm>
            <a:off x="360000" y="3361129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странах правителей называли по-разному: король, царь или император. Название зависело от традиций государства и его политического устройства.
</a:t>
            </a:r>
            <a:endParaRPr lang="en-US" sz="1138" dirty="0"/>
          </a:p>
        </p:txBody>
      </p:sp>
      <p:sp>
        <p:nvSpPr>
          <p:cNvPr id="13" name="Text 5"/>
          <p:cNvSpPr txBox="1"/>
          <p:nvPr/>
        </p:nvSpPr>
        <p:spPr>
          <a:xfrm>
            <a:off x="360000" y="411605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земли объединялись, власть правителя обычно становилась сильнее. Это помогало создавать единые законы, собирать налоги и лучше управлять большой территорией.
</a:t>
            </a:r>
            <a:endParaRPr lang="en-US" sz="10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отличались привилегированные группы общества по происхождению, обязанностям и отношению к налогам.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сословия получали больше прав, но взамен должны были служить государству или церкви.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о сословиях в Европе и России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верхние сословия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Бояре и дворяне: служба за землю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монарха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Бояре и дворяне помогали правителю управлять страной и вести войны. Их поддержка была важна не только в бою, но и в решении государственных дел.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526324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Награда за службу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верную службу знати могли давать землю, доходы с нее и право занимать должности. Так привилегии соединялись с обязанностями перед государем.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2649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обязанность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Московском государстве и многих странах Европы служба считалась долгом знатного человека. Он обязан был являться на войну со своей вооруженной дружиной или конницей.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58965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верность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строй укреплял государство: правитель получал поддержку, а знать — статус и землю. При этом личная верность оставалась важнее, чем одинаковые для всех правила.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работала власть в государстве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решения правителя превращались в приказы и повинности для подданных.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как особая сила в обществе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2453325" y="1191687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и знания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учила людей вере, правилам поведения и основам грамотности. При монастырях хранили книги, а монахи переписывали важные тексты вручную.
</a:t>
            </a:r>
            <a:endParaRPr lang="en-US" sz="942" dirty="0"/>
          </a:p>
        </p:txBody>
      </p:sp>
      <p:sp>
        <p:nvSpPr>
          <p:cNvPr id="10" name="Text 3"/>
          <p:cNvSpPr txBox="1"/>
          <p:nvPr/>
        </p:nvSpPr>
        <p:spPr>
          <a:xfrm>
            <a:off x="2453325" y="1666079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 земли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владели землей, могли получать пожертвования и помогали бедным и больным. Это делало церковь не только духовной, но и заметной хозяйственной силой.
</a:t>
            </a:r>
            <a:endParaRPr lang="en-US" sz="942" dirty="0"/>
          </a:p>
        </p:txBody>
      </p:sp>
      <p:sp>
        <p:nvSpPr>
          <p:cNvPr id="11" name="Text 4"/>
          <p:cNvSpPr txBox="1"/>
          <p:nvPr/>
        </p:nvSpPr>
        <p:spPr>
          <a:xfrm>
            <a:off x="2453275" y="2140468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положение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Духовенство часто имело льготы и платило меньше налогов, чем другие группы. Его положение выделяло церковь среди остальных сословий.
</a:t>
            </a:r>
            <a:endParaRPr lang="en-US" sz="942" dirty="0"/>
          </a:p>
        </p:txBody>
      </p:sp>
      <p:sp>
        <p:nvSpPr>
          <p:cNvPr id="12" name="Text 5"/>
          <p:cNvSpPr txBox="1"/>
          <p:nvPr/>
        </p:nvSpPr>
        <p:spPr>
          <a:xfrm>
            <a:off x="2453275" y="2612123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 Божья воля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христианских странах правителя нередко считали поставленным по Божьей воле. Поэтому церковь могла поддерживать власть монарха и влиять на общественную жизнь.
</a:t>
            </a:r>
            <a:endParaRPr lang="en-US" sz="94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643" y="2201462"/>
            <a:ext cx="421649" cy="374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567" y="2220202"/>
            <a:ext cx="421649" cy="337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3490" y="2220202"/>
            <a:ext cx="421649" cy="337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439" y="2183062"/>
            <a:ext cx="4116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Горожане, купцы и ремесленники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изготавливали одежду, обувь, посуду, инструменты и оружие. Работа обычно велась в мастерских, а навыки передавались от мастера к ученику.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перевозили товары между городами и странами, поэтому хорошо знали дороги, рынки и цены. Успех в торговле мог быстро приносить богатство.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городе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Горожане занимались мелким производством, торговлей и услугами. Город давал больше возможностей, чем деревня, но и правил там было немало.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 ограничения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успешные горожане оставались частью своего сословия и платили налоги государству. Их положение зависело от городских правил и решений властей.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Повинности зависели от сословия и местных законов: одни группы служили, другие платили, а крестьяне часто делали и то и другое одновременно.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нагрузка приходилась на крестьян, тогда как верхние сословия чаще получали льготы и были обязаны прежде всего службой.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курса истории; условная сравнительная шкала для учебной диаграммы.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повинности сословий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67206"/>
            <a:ext cx="9144000" cy="20716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 — самое многочисленное сословие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10" name="Text 2"/>
          <p:cNvSpPr txBox="1"/>
          <p:nvPr/>
        </p:nvSpPr>
        <p:spPr>
          <a:xfrm>
            <a:off x="5125600" y="537925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жили в деревнях и составляли основную часть населения. Именно их труд обеспечивал общество хлебом, овощами, скотом и сырьём для ремесла и торговли.
</a:t>
            </a:r>
            <a:endParaRPr lang="en-US" sz="935" dirty="0"/>
          </a:p>
        </p:txBody>
      </p:sp>
      <p:sp>
        <p:nvSpPr>
          <p:cNvPr id="11" name="Text 3"/>
          <p:cNvSpPr txBox="1"/>
          <p:nvPr/>
        </p:nvSpPr>
        <p:spPr>
          <a:xfrm>
            <a:off x="5125601" y="1137920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 земле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крестьянина была связана с обработкой пашни, сенокосом, уходом за скотом и сезонными работами. От урожая зависели и семья, и повинности перед хозяином.
</a:t>
            </a:r>
            <a:endParaRPr lang="en-US" sz="935" dirty="0"/>
          </a:p>
        </p:txBody>
      </p:sp>
      <p:sp>
        <p:nvSpPr>
          <p:cNvPr id="12" name="Text 4"/>
          <p:cNvSpPr txBox="1"/>
          <p:nvPr/>
        </p:nvSpPr>
        <p:spPr>
          <a:xfrm>
            <a:off x="5125601" y="1737919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Повинности и платежи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крестьяне платили оброк деньгами или продуктами, а также выполняли барщину. Эти обязанности уменьшали свободное время и усиливали зависимость от землевладельца.
</a:t>
            </a:r>
            <a:endParaRPr lang="en-US" sz="935" dirty="0"/>
          </a:p>
        </p:txBody>
      </p:sp>
      <p:sp>
        <p:nvSpPr>
          <p:cNvPr id="13" name="Text 5"/>
          <p:cNvSpPr txBox="1"/>
          <p:nvPr/>
        </p:nvSpPr>
        <p:spPr>
          <a:xfrm>
            <a:off x="5125601" y="2337930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свобода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переходы из деревни в деревню и переезд в другой район становились всё труднее. Это делало крестьянское сословие наиболее зависимым и уязвимым.
</a:t>
            </a:r>
            <a:endParaRPr lang="en-US" sz="93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053300"/>
            <a:ext cx="4333200" cy="13828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закон по-разному распределял права, обязанности и возможности между сословиями.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сословие, тем больше прав и меньше повинностей; нижние слои несли основную нагрузку и имели меньше личной свободы.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курса истории.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ограничения по сословиям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4232" y="0"/>
            <a:ext cx="45675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Сословия в Европе и в России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51288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3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европейских стран общество делилось на духовенство, дворянство и третье сословие. Такое устройство связывало происхождение человека с его правами, обязанностями и жизненными возможностями.
</a:t>
            </a:r>
            <a:endParaRPr lang="en-US" sz="934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60621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особенность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сословная система тоже существовала, но зависимость крестьян от землевладельцев стала особенно жёсткой. Это усилило разрыв между верхами и низами общества.
</a:t>
            </a:r>
            <a:endParaRPr lang="en-US" sz="1007" dirty="0"/>
          </a:p>
        </p:txBody>
      </p:sp>
      <p:sp>
        <p:nvSpPr>
          <p:cNvPr id="12" name="Text 4"/>
          <p:cNvSpPr txBox="1"/>
          <p:nvPr/>
        </p:nvSpPr>
        <p:spPr>
          <a:xfrm>
            <a:off x="360000" y="3361129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для обеих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 Европе, и в России сословия определяли, кто служит, кто платит, кто учит и кто управляет. Закон закреплял эти различия и поддерживал порядок.
</a:t>
            </a:r>
            <a:endParaRPr lang="en-US" sz="1138" dirty="0"/>
          </a:p>
        </p:txBody>
      </p:sp>
      <p:sp>
        <p:nvSpPr>
          <p:cNvPr id="13" name="Text 5"/>
          <p:cNvSpPr txBox="1"/>
          <p:nvPr/>
        </p:nvSpPr>
        <p:spPr>
          <a:xfrm>
            <a:off x="360000" y="411605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3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Сословный строй сохранялся веками, потому что помогал государствам собирать ресурсы и управлять населением. Изменения начались лишь тогда, когда общество стало быстрее меняться.
</a:t>
            </a:r>
            <a:endParaRPr lang="en-US" sz="95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определяло сословие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происхождение влияло на права, обязанности и возможность перейти в другое сословие.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сословная система была удобна государству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обязанности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Государству было проще управлять людьми, когда заранее известно, кто платит налоги, кто служит в войске, а кто отвечает за церковную жизнь и обучение.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526324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учёт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Сословия помогали разделить подданных на группы с разными обязанностями. Это облегчало сбор податей, контроль за землями и распределение повинностей по всей стране.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2649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правителей сословный строй создавал дисциплину и подчинение. Каждый знал своё место, а власть получала надёжную опору в лице знати, чиновников и духовенства.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58965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удобства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был выгоден государству, но закреплял неравенство. Люди из нижних сословий имели меньше прав, свободы и возможностей изменить свою судьбу.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торговли, городов и образования ускорял перемены. Люди всё чаще получали влияние не только по рождению, но и благодаря делу, знаниям и службе.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Тенденция шла к уменьшению сословной замкнутости: происхождение постепенно теряло прежнюю силу, а общество становилось более открытым.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курса истории; условная динамика для учебного графика.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сословия менялись в новое время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5700" y="374512"/>
            <a:ext cx="297300" cy="29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5700" y="1496638"/>
            <a:ext cx="297300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04281" y="2618763"/>
            <a:ext cx="260138" cy="29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5700" y="3740887"/>
            <a:ext cx="297300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сословий в современной жизни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дворцы, соборы и усадьбы напоминают о времени, когда власть и богатство были сосредоточены у немногих сословий и выражались в архитектуре.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Гербы и знаки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Гербы, печати и фамильные знаки сохранились как напоминание о статусе знатных семей, городов и учреждений, которые действовали в сословном обществе.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и музеи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музеи, книги и уроки помогают увидеть, как жили люди разных сословий, чем они занимались и почему их права сильно отличались.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названиях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названиях должностей, фамилиях и старинных словах часто сохраняются следы прошлого. Они помогают понять, как долго сословный порядок влиял на жизнь людей.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связать ключевые слова темы с их смыслом и историческим контекстом.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показывают, что сословный строй держался на связи власти, земли, службы и зависимости людей друг от друга.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курса истории.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исторические термины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 сословия: главный вывод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Сословия помогали государствам управлять землёй, людьми и обязанностями, но одновременно закрепляли неравенство. Со временем общество стало меняться, и происхождение перестало решать всё.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2026-06-02T08:03:19Z</dcterms:created>
  <dcterms:modified xsi:type="dcterms:W3CDTF">2026-06-02T08:03:19Z</dcterms:modified>
</cp:coreProperties>
</file>