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 наречии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помогает точнее выразить действие, признак и обстоятельство.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делают речь точнее и выразительнее: с ними легче понять, как, где и когда происходит действие. В 6 классе важно научиться узнавать их среди похожих слов и правильно использовать в предложении.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наречие важно изучать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наречие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Самостоятельная 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относится к самостоятельным частям речи: оно называет признак действия или признака, а не предмет. Чаще всего оно связано с глаголом, но может пояснять и другие слова.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наречия — неизменяемость. Оно не изменяется по родам, числам и падежам, поэтому его форма остаётся одинаковой в разных предложениях.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наречие уточняет действие: идти быстро, говорить тихо, прийти вчера. Так оно помогает увидеть, каким именно было действие, и сделать высказывание точнее.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может относиться не только к глаголу, но и к прилагательному или другому наречию: очень интересный, слишком далеко. В таких случаях оно усиливает или уточняет признак.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наречие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показывает, как совершается действие: громко, тихо, дружно, осторожно. Такие слова помогают представить не сам факт действия, а его способ и характер.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цель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обозначают причину или цель: сгоряча, нарочно. Они объясняют, почему произошло действие или зачем оно было совершено.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время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может указывать, где и когда происходит действие: внизу, рядом, дома, вечером, вчера. Это делает сообщение более точным и помогает лучше ориентироваться в событии.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Мера и 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может показывать силу признака: очень, слишком, мало. Такие слова помогают уточнить, насколько сильно проявляется действие или качество.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наречие в предложении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не спутать наречие с другими частями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наречий и их значения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какой вопрос помогает определить смысл наречия и привести подходящий пример.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вопросу можно быстро понять, что именно уточняет наречие в предложении.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 теме «Наречие» для 6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3806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88" y="152610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088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образа действия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024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совершается действие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отвечают на вопрос как? и показывают способ действия. Они делают речь точнее, потому что помогают представить не просто поступок, а его характер и особенности.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3862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 глаголом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образа действия обычно относятся к глаголам: говорить громко, работать дружно, идти осторожно. Они уточняют именно действие, поэтому легко связаны с ним по смыслу.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3700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речи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наречия этого разряда делают высказывание живым и образным: смеяться весело, смотреть внимательно, отвечать спокойно. Благодаря им текст звучит точнее и интереснее.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 и времени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30150" y="2008300"/>
            <a:ext cx="4085963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 отвечают на вопросы где? куда? откуда? Они помогают указать положение или направление движения: здесь, рядом, наверху, домой, издалека.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4727925" y="2008300"/>
            <a:ext cx="4085963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 отвечают на вопросы когда? как долго? Такие слова сообщают, в какой момент или в течение какого времени происходит действие: сегодня, вчера, рано, потом, долго.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у наречий встречаются чаще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встречаются наречия, которые уточняют действие и время события.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вопросы «как?» и «когда?»: именно они чаще всего нужны для описания поступков и событий в тексте.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распределение смысловых групп наречий для 6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и другие части речи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прилагательным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изменяется по родам, числам и падежам: красивый, красивая, красивое. Наречие не изменяется: красиво. Это самый надёжный признак для различения этих слов.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«здесь»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здесь может быть наречием места, если оно указывает, где происходит действие: Здесь тихо и спокойно. В таком случае оно отвечает на вопрос где?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часть речи, нужно проверить вопрос, значение и форму слова. Если слово уточняет действие или признак и не изменяется, перед нами наречие.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и существительное с предлогом
</a:t>
            </a:r>
            <a:endParaRPr lang="en-US" sz="2734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102742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обозначает признак действия или другого признака, а существительное с предлогом называет предмет или место. Поэтому важно сначала понять, что именно слово сообщает в предложении.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2232400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форме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не изменяется, а существительное можно поставить в другой падеж. Сравните: вдали — наречие, потому что форма не меняется; в лесу — сочетание с существительным, так как возможны из леса, к лесу.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343737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звучат похоже, но пишутся по-разному и ведут себя в предложении не одинаково. Если слово нельзя изменить и оно отвечает на вопрос обстоятельства, перед вами наречие.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у наречий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дистанции впереди
</a:t>
            </a:r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спортсмена стартуют одновременно, но один постепенно вырывается вперёд. Его шаги становятся увереннее, а темп — быстрее. В таком сравнении хорошо видно, как наречие помогает передать усиление действия и показать, кто движется активнее.
</a:t>
            </a:r>
            <a:endParaRPr lang="en-US" sz="927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Тише в читальном зале
</a:t>
            </a:r>
            <a:pPr algn="ctr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библиотеке все говорят почти шёпотом, но один ученик старается быть тише остальных. Его голос едва слышен за страницами книг. Здесь наречие не просто описывает действие, а сравнивает его по степени выраженности.
</a:t>
            </a:r>
            <a:endParaRPr lang="en-US" sz="986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спокойный ответ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три ученика отвечают по-разному: один волнуется, другой говорит уверенно, а третий — спокойнее всех. Сравнение делает речь точнее и помогает заметить, что у качественных наречий бывают особые формы.
</a:t>
            </a:r>
            <a:endParaRPr lang="en-US" sz="10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пишутся наречия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30149" y="2008292"/>
            <a:ext cx="2776152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наречия пишутся слитно, если слово утратило значение отдельных частей и стало обозначать одно обстоятельство: вдруг, сначала, справа, понемногу. Такое написание нужно запоминать вместе со значением слова.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183928" y="2008292"/>
            <a:ext cx="2776152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пишутся сочетания, где ясно слышится предлог и существительное: в доме, на память, без спроса. Их можно изменить по падежам, поэтому раздельное написание помогает сохранить смысл.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037703" y="2008292"/>
            <a:ext cx="2776152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происхождению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полезно узнать, из каких слов образовано сочетание. Если перед нами цельное наречие, оно чаще не делится на части; если сохраняется предметное значение, слова пишутся отдельно.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74926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614076"/>
            <a:ext cx="391500" cy="31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6229" y="3511001"/>
            <a:ext cx="391500" cy="34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 речи и литературе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 в тексте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художественной речи наречия помогают рисовать картину словами: тихо падает снег, далеко слышится звон, осторожно идёт герой. Они делают описание более живым и выразительным.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 разговоре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беседе наречия быстро уточняют, где, когда и как происходит действие: скоро приду, живу рядом, сделал аккуратно. Благодаря им собеседник понимает сообщение без лишних объяснений.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оттенков смысла
</a:t>
            </a:r>
            <a:pPr algn="ctr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помогают показать не только факт, но и отношение к нему: слишком рано, совсем тихо, чуть позже. Такие слова делают речь более точной и помогают лучше понять настроение высказывания.
</a:t>
            </a:r>
            <a:endParaRPr lang="en-US" sz="121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группы наречий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увидеть, какие значения наречий чаще встречаются в речи и в школьных упражнениях.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наречия образа действия, а группы причины и цели встречаются реже, но важны для точного разбора предложения.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теме; значения условные, используются для наглядного сравнения групп.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ошибки чаще всего мешают верно определить часть речи.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путают наречие с кратким прилагательным, неверно задают вопрос или забывают проверить неизменяемость слова.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русского языка по теме «Наречие».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30625"/>
            <a:ext cx="4392900" cy="1750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наречие в четырёх признаках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проверить слово и не перепутать наречие с другой частью речи.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не изменяется, отвечает на вопрос обстоятельства и уточняет другое слово, его можно уверенно считать наречием.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русского языка по теме «Наречие».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 учебных заданиях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078175" y="996700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ученики находят наречия в предложениях и подчеркивают их как обстоятельства. Такой приём учит видеть слово в контексте, а не только по внешнему виду.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078175" y="2201675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полезны пары вроде быстро — быстрый, вдали — в дали, сначала — с начала. Сравнение показывает, где слово обозначает признак действия, а где называют предмет или сочетание слов.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78175" y="3406650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упражнениях важно не только определить часть речи, но и выбрать правильный способ написания. Регулярная практика помогает отличать похожие формы и писать их без 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чем чаще всего связано наречие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может уточнять не только действие, но и признак предмета или другого признака.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связь — с глаголом; значит, наречие прежде всего помогает точнее описать действие.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теме; значения условные, представлены для сравнения частоты связей.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Наречие: кратко и по делу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помогает сделать речь точной: оно уточняет действие, признак и другие слова, а значит, делает предложение понятнее, выразительнее и аккуратнее.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2026-05-28T05:49:47Z</dcterms:created>
  <dcterms:modified xsi:type="dcterms:W3CDTF">2026-05-28T05:49:47Z</dcterms:modified>
</cp:coreProperties>
</file>