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и наука на английском языке: ключевые идеи и 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через космос: слова, факты и короткие научные фразы.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5059" y="182500"/>
            <a:ext cx="3337082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космоса удобна для урока английского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помогает учить английский через знакомые слова, яркие факты и короткие модели предложений. На этой теме легко повторять лексику о природе, технике и науке, а также строить простые высказывания про объекты и их свойства.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180" y="16914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205" y="17043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2569" y="1691475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3106" y="1691475"/>
            <a:ext cx="238200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531" y="16914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 по теме космоса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и миры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planet, moon и sun помогают описывать объекты Солнечной системы. Учащиеся быстро запоминают связи между ними, если сразу связывают слово с простым фактом: the Earth is a planet, the Moon is a satellite.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и галактики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star, galaxy, universe и space расширяет тему от отдельных объектов до огромных масштабов. Такие слова удобно использовать в коротких описаниях, когда нужно показать разницу между небесным телом и целой системой.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 космосе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astronaut, mission и space station связаны с работой человека в космосе. Они подходят для устных ответов о полётах, жизни на орбите и научных экспериментах, которые проводят экипажи.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полёты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rocket, satellite, telescope и mission показывают, как люди запускают аппараты и изучают Вселенную. Эта лексика особенно полезна для чтения коротких текстов и описания научных изображений.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 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telescope, discovery и universe помогают говорить о наблюдениях и научных находках. Они связывают английский язык с простыми фактами о том, как учёные узнают новое о космосе.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Солнечной системы: от Солнца к внешним планетам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помогает быстрее запомнить названия планет и их порядок в Солнечной системе.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Jupiter и Saturn резко выделяются по размеру, а Mercury, Mars и Earth ближе к малым планетам.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Sheet; относительные диаметры, справочные данные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Солнце: главная звезда нашей системы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планета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 — это star, а не planet. Оно находится в центре Солнечной системы и удерживает вокруг себя планеты своей гравитацией, поэтому его роль в системе особенно важна.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Земле свет и тепло, без которых невозможна привычная жизнь. Именно солнечная энергия поддерживает климат, освещение дня и многие природные процессы на нашей планете.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горячая звезда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Солнца очень горячая, а в его ядре температура достигает миллионов градусов. Такие значения показывают, насколько мощным и сложным является этот космический объект.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системы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Солнце приходится почти вся масса Солнечной системы. Это помогает объяснить, почему оно остаётся главным телом системы и почему вокруг него движутся планеты и другие объекты.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космическая миссия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типичном ходе миссии: запуск, выход на орбиту, работа аппарата, передача данных и завершение полёта.
</a:t>
            </a:r>
            <a:endParaRPr lang="en-US" sz="1002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Станция находится достаточно близко к Земле, чтобы экипаж мог проводить длительные исследования в условиях микрогравитации и регулярно получать новые данные.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факты о Международной космической станции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400 км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Землёй работает Международная космическая станция.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объекты и их английские названия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связать английское слово, русский смысл и пример объекта в одном наборе.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тема объединяет разные группы слов: небесные тела, аппараты и инструменты наблюдения.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Общеупотребительная школьная лексика по теме космоса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на Луну
</a:t>
            </a:r>
            <a:pPr algn="l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 июля 1969 года миссия Apollo 11 достигла Луны. Нил Армстронг сделал первый шаг по лунной поверхности, и это событие стало одним из самых известных в истории исследований космоса. Оно вдохновило новые поколения учёных и инженеров.
</a:t>
            </a:r>
            <a:endParaRPr lang="en-US" sz="891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прогресс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исторические даты связаны между собой общей идеей: человек всё дальше расширяет границы знаний. Имена Юрия Гагарина и Нила Армстронга напоминают, что космические достижения всегда основаны на смелости, точных расчётах и сотрудничестве специалистов.
</a:t>
            </a:r>
            <a:endParaRPr lang="en-US" sz="826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человек в космосе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 апреля 1961 года мир узнал имя Юрия Гагарина. Его полёт стал важным шагом в истории науки и показал, что человек может работать за пределами Земли. Эта дата до сих пор символизирует начало эры пилотируемой космонавтики.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космоса: важные даты и имена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английские предложения о космосе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планет
</a:t>
            </a:r>
            <a:pPr algn="l" indent="0" marL="0">
              <a:lnSpc>
                <a:spcPct val="80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Earth goes around the Sun. Эта модель показывает, как описывать движение небесных тел простыми словами. Она подходит для устного ответа, потому что сочетает знакомые существительные и базовый глагол действия.
</a:t>
            </a:r>
            <a:endParaRPr lang="en-US" sz="879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и свет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Moon does not have light of its own. Такое предложение помогает объяснять научный факт кратко и понятно. Оно полезно для сравнения Луны со звёздами и для описания картинок на уроке.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астронавтов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Astronauts work in space. Фраза короткая, но информативная: она показывает, где находится человек и чем он занимается. Её удобно использовать в диалоге или при описании космической профессии.
</a:t>
            </a:r>
            <a:endParaRPr lang="en-US" sz="95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телескопов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Telescopes help scientists see faraway objects. Это предложение связывает технику и науку, а также вводит глагол help. Оно подходит для рассказа о наблюдениях, открытиях и изучении Вселенной.
</a:t>
            </a:r>
            <a:endParaRPr lang="en-US" sz="9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Scientists Study in Space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область требует своей лексики: от названий небесных тел до слов о полётах, инструментах и наблюдениях.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уделяется планетам и технологиям, потому что именно они дают основу для новых открытий и будущих миссий.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 учебного занятия по теме «Space and science»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6637" y="-150"/>
            <a:ext cx="373037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Searching for Life Beyond Earth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изучают особенно тщательно, потому что его поверхность хранит следы древней воды. Учёные ищут органические вещества и анализируют породы, чтобы понять, могли ли там существовать подходящие условия.
</a:t>
            </a:r>
            <a:endParaRPr lang="en-US" sz="950" dirty="0"/>
          </a:p>
        </p:txBody>
      </p:sp>
      <p:sp>
        <p:nvSpPr>
          <p:cNvPr id="11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спутники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Europa и Enceladus привлекают внимание из-за возможных океанов под толстым слоем льда. Если жидкая вода действительно есть, эти миры становятся одними из самых перспективных мест для поиска жизни.
</a:t>
            </a:r>
            <a:endParaRPr lang="en-US" sz="95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вода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жизни в привычном нам виде вода считается одним из главных условий. Она помогает переносить вещества, поддерживать химические реакции и делает среду более стабильной для развития организмов.
</a:t>
            </a:r>
            <a:endParaRPr lang="en-US" sz="950" dirty="0"/>
          </a:p>
        </p:txBody>
      </p:sp>
      <p:sp>
        <p:nvSpPr>
          <p:cNvPr id="13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ищут учёные
</a:t>
            </a:r>
            <a:pPr algn="l" indent="0" marL="0">
              <a:lnSpc>
                <a:spcPct val="8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анализируют свет, спектры и данные аппаратов, чтобы понять состав поверхности и атмосферы. Такие наблюдения помогают отличить следы воды, льда и возможных признаков биологической активности.
</a:t>
            </a:r>
            <a:endParaRPr lang="en-US" sz="9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экзопланет: от наблюдения к выводу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методе транзитов, который показывает, как астрономы находят экзопланеты по изменению яркости звезды.
</a:t>
            </a:r>
            <a:endParaRPr lang="en-US" sz="994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погоды тоже опирается на космические технологии. Спутники наблюдают за облаками, штормами и движением воздушных масс, а затем передают данные метеорологам. Благодаря этому люди могут заранее подготовиться к дождю, снегу или сильному ветру.
</a:t>
            </a:r>
            <a:endParaRPr lang="en-US" sz="667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заранее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Телевидение, интернет и мобильная связь работают быстрее и надёжнее благодаря спутникам. Они передают сигналы на большие расстояния, соединяя города, страны и даже удалённые районы, где наземная инфраструктура развита слабее.
</a:t>
            </a:r>
            <a:endParaRPr lang="en-US" sz="675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без границ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 открываете карту и видите своё местоположение, за этим часто стоят спутники. Сигналы помогают устройству определить координаты и показать маршрут почти в реальном времени. Это удобно для поездок, прогулок и поиска нужного адреса.
</a:t>
            </a:r>
            <a:endParaRPr lang="en-US" sz="675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в телефоне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космос работает в повседневной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Space Facts for Classroom Reading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факты помогают быстро повторить даты, названия и основные сведения по теме космоса на английском языке.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ключевые события и простые научные факты, которые удобно читать, сравнивать и запоминать на уроке.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 астрономические факты, общеизвестные сведения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882" y="21911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357" y="21911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29219" y="2191175"/>
            <a:ext cx="14887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0202" y="2191175"/>
            <a:ext cx="238200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9240" y="2191175"/>
            <a:ext cx="238200" cy="23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Dangers of Space Travel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0793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Космическое излучение опасно для здоровья и может повредить клетки организма. Поэтому миссии тщательно планируют, а аппараты и скафандры делают с учётом защиты экипажа.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67425" y="2668725"/>
            <a:ext cx="14562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Вакуум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открытом космосе нет воздуха, поэтому человек не может дышать и быстро теряет способность жить без защиты. Для выхода наружу нужны герметичный корабль и скафандр.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2737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температуры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космосе температура может сильно меняться в зависимости от освещения и тени. Такие перепады требуют специальных материалов, которые сохраняют оборудование и защищают людей.
</a:t>
            </a:r>
            <a:endParaRPr lang="en-US" sz="988" dirty="0"/>
          </a:p>
        </p:txBody>
      </p:sp>
      <p:sp>
        <p:nvSpPr>
          <p:cNvPr id="13" name="Text 5"/>
          <p:cNvSpPr txBox="1"/>
          <p:nvPr/>
        </p:nvSpPr>
        <p:spPr>
          <a:xfrm>
            <a:off x="5467050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перегрузка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старта ракета разгоняется очень быстро, и на космонавтов действует большая нагрузка. Чтобы выдержать её, нужна хорошая подготовка и надёжные системы безопасности.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238225" y="2668725"/>
            <a:ext cx="1392300" cy="16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Микрометеороиды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крошечные частицы в космосе движутся с огромной скоростью и могут повредить поверхность корабля. Поэтому корпуса делают прочными, а траектории миссий просчитывают заранее.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Space Research Is International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проекты помогают разделить расходы, использовать разные научные школы и быстрее проверять результаты наблюдений.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значения у совместных данных и станций показывают, что международное сотрудничество — не дополнение, а основа современной космонавтики.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 теме международных космических проектов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освоения космоса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миссии к Луне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программы остаются одним из главных направлений. Учёные и инженеры проверяют технологии посадки, связи и работы техники на поверхности, чтобы готовить более сложные миссии.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на Марсе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аппараты будут дальше исследовать Марс, собирать образцы и передавать данные на Землю. Роботы помогают работать там, где человеку пока слишком опасно находиться.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телескопы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мощные телескопы позволят видеть далёкие звёзды, планеты и галактики точнее, чем раньше. Это поможет лучше понимать происхождение Вселенной и искать новые миры.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Многоразовые ракеты и длительные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многоразовых ракет и более надёжных роботов сделает полёты дешевле и практичнее. В будущем это ускорит исследования и расширит возможности поиска жизни вне Земли.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Skills Connected with the Topic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 космосе тренируют понимание фактов, дат и терминов. Ученики учатся находить в тексте главное, сравнивать сведения и быстро понимать смысл коротких научных описаний.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уверенно отвечать вслух простыми предложениями о планетах, звёздах и полётах. Она подходит для описания картинок, мини-диалогов и кратких устных сообщений.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Writing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удобен для коротких письменных заданий: описать объект, сравнить два небесных тела или объяснить, как работает миссия. Такие упражнения развивают точность и связность речи.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Vocabulary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часто встречаются слова и сравнения, которые легко применять в других разделах английского. Ученики запоминают прилагательные, глаголы движения и простые модели описания.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на уроке английского: знания, слова, открытия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космоса делает английский язык живым и понятным: она связывает новые слова, простые фразы и реальные научные факты. Благодаря этому учиться становится интереснее и осмысленнее.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2026-05-31T07:19:11Z</dcterms:created>
  <dcterms:modified xsi:type="dcterms:W3CDTF">2026-05-31T07:19:11Z</dcterms:modified>
</cp:coreProperties>
</file>