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отбирает самых приспособленных?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 вечный бой…»: борьба за существование в природе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природе постоянно идет борьба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в природе ограничены, а условия среды все время меняются. Поэтому организмы соперничают за пищу, воду, свет и пространство, а выживают и размножаются лишь те, чьи признаки оказываются полезнее в данных условиях.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 и происхождение идеи естественного отбора
</a:t>
            </a:r>
            <a:endParaRPr lang="en-US" sz="2285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3440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 эпоха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 жил в 1809–1882 годах и работал в XIX веке, когда биология только формировалась как наука. Его наблюдения стали основой современного взгляда на изменяемость живых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79975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 видах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1859 году Дарвин опубликовал труд «Происхождение видов». В нем он показал, что в природе сохраняются не все особи, а только те, чьи наследственные признаки помогают им выжить и оставить потомство.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886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путешествии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важными были данные, собранные на Галапагосских островах. Там Дарвин заметил, что близкие виды отличаются строением и образом жизни, если живут в разных условиях среды.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19250" y="1637075"/>
            <a:ext cx="1561200" cy="12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Дарвина связали борьбу за существование с эволюцией. Они помогли объяснить, почему виды не остаются неизменными и как в природе постепенно возникают приспособления.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как поле испытаний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приспособлен к определенному диапазону температуры и влажности. Если условия выходят за пределы выносливости, обмен веществ нарушается, и жизнедеятельность резко ослабевает.
</a:t>
            </a:r>
            <a:endParaRPr lang="en-US" sz="1189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особенно важны освещенность и доступность воды, а для животных — наличие питья и укрытий. Недостаток любого из этих факторов ограничивает рост и размножение.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соленость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 и соленость воды определяют, какие виды могут жить на территории. Поэтому одни организмы встречаются в лесу, другие — в пустыне, а третьи — только в водоемах.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выносливости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есть свои границы существования. За их пределами организм либо не может нормально жить, либо погибает, поэтому среда постоянно проверяет его приспособленность.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борьбы за существование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29425" y="13393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борьба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Особям одного вида нужны одинаковые ресурсы, поэтому они соперничают за пищу, территорию, убежища и партнера. Такая борьба особенно сильна там, где условия жизни ограничены.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26975" y="25035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борьба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могут мешать друг другу: хищник добывает жертву, а сорняки забирают у культурных растений свет, воду и питательные вещества. Здесь побеждает более успешный конкурент.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726975" y="367910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условиями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засуха, нехватка кислорода, пожар или сильный мороз сами по себе становятся испытанием для организмов. В таких условиях выживают только те, кто лучше переносит неблагоприятную среду.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выживаемость действует сразу несколько факторов, и их значение меняется в зависимости от вида и среды обитания.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«Борьба за существование»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выживание организмов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численность ограничивают ресурсы и климат, но любые неблагоприятные факторы уменьшают число особей, доживающих до размножения.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862" y="12054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Приспособления, которые помогают выжить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Скрывает организм от хищников или помогает приблизиться к добыче. Неприметная окраска и сходство с фоном повышают шансы на выживание.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Шипы, панцири и плотные оболочки делают организм менее уязвимым. Они уменьшают риск повреждений и помогают пережить нападение врага.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быстро убегать, плавать или прятаться дает преимущество в опасной ситуации. Такое поведение снижает вероятность быть пойманным.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сезоны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Миграции, запасание пищи и ночная активность помогают пережить холод, засуху или нехватку корма. Организм приспосабливает поведение к условиям среды.
</a:t>
            </a:r>
            <a:endParaRPr lang="en-US" sz="1191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детенышами повышает их выживаемость, даже если самих потомков рождается немного. Это важное приспособление у многих птиц и млекопитающих.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3197532"/>
            <a:ext cx="8079900" cy="14281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733300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Заяц-беляк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заяц-беляк меняет окраску на белую и становится почти незаметным на снегу. Такая сезонная маскировка снижает риск встречи с хищником.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6718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в пустыне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кактуса толстый стебель запасает воду, а колючки уменьшают ее испарение и защищают растение. Это помогает выживать в засушливой среде.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01038" y="1663625"/>
            <a:ext cx="2225400" cy="12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млекопитающие кормят, обогревают и защищают детенышей. Благодаря этому больше молодых особей доживает до взрослого состояния и может размножаться.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40000" y="517075"/>
            <a:ext cx="8079900" cy="4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борьбы за существование в природе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участвует в борьбе, какие примеры можно привести и к какому результату она приводит.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формы борьбы отбирают более приспособленных особей и тем самым ведут к естественному отбору.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форм борьбы за существование
</a:t>
            </a:r>
            <a:endParaRPr lang="en-US" sz="2781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«Борьба за существование»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результат борьбы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сохраняет особей с полезными наследственными признаками. Именно они лучше выдерживают условия среды и чаще оставляют потомство.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устраняется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приспособленные особи погибают раньше или дают меньше потомков. Их признаки постепенно встречаются реже в следующих поколениях.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не случаен: он зависит от того, помогает ли признак выжить и размножиться. Поэтому полезные особенности накапливаются медленно и последовательно.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вида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популяция меняется, а у вида формируются приспособления к конкретной среде. Так борьба за существование становится движущей силой эволюции.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наследственности к эволюции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наследственные различия проходят через борьбу за существование и закрепляются в популяции.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 естественный отбор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управляет отбором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проводит человек, когда отбирает нужные признаки у растений и животных. Естественный отбор происходит без участия человека: решающим становится то, что полезно в конкретной среде.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искусственном отборе закрепляют признаки, выгодные людям: крупные плоды, спокойный характер, высокую продуктивность. При естественном отборе сохраняются признаки, которые помогают выжить, найти пищу и оставить потомство.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идет по заданной цели и часто быстро меняет породу или сорт. Естественный отбор не имеет цели, но постепенно делает популяции лучше приспособленными к условиям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свой набор признаков, который помогает ему жить именно в своей среде. Примеры показывают, что приспособленность всегда связана с конкретными условиями.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«Борьба за существование и естественный отбор»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у разных организмов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по-разному приспособлены, но цель одна: повысить шансы на выживание и размножение в своей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все особи доживают до размножения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рождается больше особей, чем может прокормить среда. Уже на ранних стадиях часть потомков погибает, потому что ресурсы ограничены и не хватает места для всех.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молодых и слабых особей сильно влияют мороз, засуха, наводнения, нехватка кислорода и другие неблагоприятные условия. Такие факторы уменьшают шансы дожить до взрослого состояния.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здоровые организмы могут стать добычей хищников или заболеть. Паразиты, инфекции и нападения животных сокращают численность популяции, особенно если защита выражена слабо.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Особям приходится соперничать за пищу, воду, убежища и партнеров. В этой борьбе выживают те, кто быстрее, сильнее или лучше приспособлен к условиям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борьбы за существование
</a:t>
            </a:r>
            <a:endParaRPr lang="en-US" sz="2647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полезных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помогает удерживать в популяции наследственные признаки, которые действительно полезны в данных условиях. Именно они повышают вероятность выживания и успешного размножения.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невыгодных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мешающие жизни, постепенно встречаются реже, потому что их носители чаще погибают или оставляют меньше потомков. Так популяция становится более жизнеспособной.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борьбы популяции лучше соответствуют своей среде обитания. Это важно, потому что условия жизни меняются, а виды должны сохранять способность выживать.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полезных изменений в поколениях приводит к различиям между видами и популяциями. Благодаря этому на Земле существует большое разнообразие живых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 организмы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среды по-разному влияют на обмен веществ, рост и активность организмов, но у каждого вида есть пределы выносливости.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фактор может быть полезным, вредным или ограничивающим. Организм выживает только в пределах, которые может переносить.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тема о факторах среды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тема связана с жизнью школьника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тоже бывают ситуации, где не хватает времени, места или внимания. Это похоже на природу: ресурсы ограничены, поэтому успех зависит от умения приспосабливаться.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полезных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почему одни особенности оказываются важными, а другие — нет. В природе полезным становится то, что помогает выжить в конкретных условиях.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борьбе за существование нужны и для охраны природы. Если понимать, что мешает видам выживать, легче защищать редкие растения и 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разбирать природный пример борьбы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 шагом определить, что именно происходит в природе и как это связано с естественным отбором.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 — это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показывает, насколько организм подходит к своей среде. Она не сводится только к конфликту: это постоянная проверка жизнеспособности.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Выживают не все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сохраняются те особи, чьи наследственные признаки помогают добывать пищу, избегать опасности и оставлять потомство. Остальные чаще погибают или дают меньше потомков.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борьбы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Внутривидовая, межвидовая борьба и борьба с неблагоприятными условиями среды действуют по-разному, но все они отбирают наиболее приспособленных особей.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естественного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естественный отбор объясняет появление приспособлений и постепенные изменения видов. Без него невозможно понять, почему живой мир так разнообразен.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ресурсы ограничены, а условия постоянно меняются. Наследственная изменчивость дает различия, естественный отбор сохраняет удачные признаки, и так шаг за шагом возникает приспособленность.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не знает покоя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2026-06-01T11:05:21Z</dcterms:created>
  <dcterms:modified xsi:type="dcterms:W3CDTF">2026-06-01T11:05:21Z</dcterms:modified>
</cp:coreProperties>
</file>