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140" y="213362"/>
            <a:ext cx="8502071" cy="37694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9367" y="2638425"/>
            <a:ext cx="5431304" cy="150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Сабина и Свен: что делать теперь?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 спокойном решении школьной проблемы вместе.
</a:t>
            </a:r>
            <a:endParaRPr lang="en-US" sz="3300" dirty="0"/>
          </a:p>
        </p:txBody>
      </p:sp>
      <p:sp>
        <p:nvSpPr>
          <p:cNvPr id="6" name="Text 1"/>
          <p:cNvSpPr txBox="1"/>
          <p:nvPr/>
        </p:nvSpPr>
        <p:spPr>
          <a:xfrm>
            <a:off x="409366" y="4496516"/>
            <a:ext cx="3853934" cy="1830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89447" y="0"/>
            <a:ext cx="39530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839940"/>
            <a:ext cx="4200525" cy="3463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начинается история и чему она учит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Сабина и Свен попадают в обычную школьную неурядицу, знакомую каждому третьекласснику. Вместе с героями дети учатся спрашивать, договариваться и делать один понятный шаг без паники.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1352" y="2057985"/>
            <a:ext cx="445422" cy="5090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8060" y="2105694"/>
            <a:ext cx="517045" cy="413636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такие Сабина и Свен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3249631" y="2814638"/>
            <a:ext cx="257094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Свен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Свен действует быстрее и сразу ищет выход, не любя долго стоять на месте. Его решительность подталкивает историю вперёд и показывает, как полезно не терять инициативу.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84511" y="2814638"/>
            <a:ext cx="257094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Сабина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Сабина замечает детали, не торопится и сначала старается понять, что именно пошло не так. Её спокойствие помогает увидеть проблему яснее и не сделать лишних ошибок.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7151" y="2245352"/>
            <a:ext cx="4280042" cy="29634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61999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Планы меняются в самый обычный момент: нужная вещь не находится, а часы словно бегут быстрее. Рюкзак, тетради и дорога в школу становятся частью маленькой, но знакомой неурядицы.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255907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третьеклассников такая сцена очень понятна: похожие вещи случаются перед уроком, на перемене или по дороге домой. Именно поэтому слова о времени, предметах и действиях запоминаются особенно легко.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Неожиданная ситуация в школьный день
</a:t>
            </a:r>
            <a:endParaRPr lang="en-US" sz="3000" dirty="0"/>
          </a:p>
        </p:txBody>
      </p:sp>
      <p:sp>
        <p:nvSpPr>
          <p:cNvPr id="9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01582" y="3371850"/>
            <a:ext cx="2556293" cy="1187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Лёгкая паника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эмоции мешают думать спокойно, но герои быстро замечают, что спешка не помогает. Здесь звучат короткие фразы вроде «Ich weiß nicht» и «Keine Panik».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79962" y="1807896"/>
            <a:ext cx="2556293" cy="11879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Спокойный разговор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первых волнений ребята начинают говорить тише и понятнее. Теперь уже можно обсудить проблему и выбрать следующий шаг без лишнего шума.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017487" y="1807896"/>
            <a:ext cx="2556293" cy="11879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Удивление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Сабина и Свен на мгновение замирают: всё пошло не так, как они ожидали. Появляется растерянность, и хочется сразу спросить: что случилось?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эмоции и первые слова
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они находят решение шаг за шагом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действий показывает, как перейти от проблемы к спокойному общему решению.
</a:t>
            </a:r>
            <a:endParaRPr lang="en-US" sz="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61319" y="2057985"/>
            <a:ext cx="509053" cy="5090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2056" y="2057985"/>
            <a:ext cx="509053" cy="50905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05425" y="2057985"/>
            <a:ext cx="509053" cy="509053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Пауза перед действием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3401414" y="2814638"/>
            <a:ext cx="2327006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спешить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время поджимает, хочется всё решить мгновенно, но это не всегда работает. Пауза даёт шанс увидеть, что именно нужно сделать в первую очередь.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84512" y="2814638"/>
            <a:ext cx="2327006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Стоп и внимание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остановка помогает не бежать вслепую и не делать смешных, но бесполезных шагов. Герои сначала собираются с мыслями, а потом уже начинают действовать.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445520" y="2814638"/>
            <a:ext cx="2327006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Говорить спокойнее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остановки голоса становятся тише, а слова — точнее. Для урока это удобный момент, чтобы запомнить «Stopp», «warte» и «langsam».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100" y="1671512"/>
            <a:ext cx="4042800" cy="19187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8348" y="1671512"/>
            <a:ext cx="4042800" cy="191875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71475" y="375650"/>
            <a:ext cx="84081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Просьба о помощи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84512" y="3699112"/>
            <a:ext cx="3870397" cy="7106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3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дверей школы
</a:t>
            </a:r>
            <a:pPr algn="l" indent="0" marL="0">
              <a:lnSpc>
                <a:spcPct val="100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Свен оглядывается вокруг и понимает, что рядом есть взрослый, который может подсказать. У входа в школу всё кажется знакомым и безопасным: рюкзаки, лестница, шум перемены. Здесь особенно естественно прозвучит вежливая просьба о помощи и короткий вопрос.
</a:t>
            </a:r>
            <a:endParaRPr lang="en-US" sz="1083" dirty="0"/>
          </a:p>
        </p:txBody>
      </p:sp>
      <p:sp>
        <p:nvSpPr>
          <p:cNvPr id="9" name="Text 3"/>
          <p:cNvSpPr txBox="1"/>
          <p:nvPr/>
        </p:nvSpPr>
        <p:spPr>
          <a:xfrm>
            <a:off x="4895850" y="3699112"/>
            <a:ext cx="3870398" cy="7106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3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улице по дороге домой
</a:t>
            </a:r>
            <a:pPr algn="l" indent="0" marL="0">
              <a:lnSpc>
                <a:spcPct val="100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что-то пошло не так на улице, важно не стесняться обратиться к знакомому человеку. В такой сцене легко представить прохожего, друга или старшего ученика рядом. Фразы «Bitte hilf mir» и «Kannst du helfen?» звучат очень по-деловому и по-доброму.
</a:t>
            </a:r>
            <a:endParaRPr lang="en-US" sz="1083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6608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Сабина и Свен выслушивают друг друга до конца. Это помогает не спорить вслепую, а понять, что именно случилось и какой шаг нужен первым.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2694187" y="2981096"/>
            <a:ext cx="1516619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они используют короткие слова согласия и сомнения: «ja», «nein», «gut», «ich weiß nicht». Такие реплики звучат просто, но помогают быстро держать общий разговор.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961999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кто-то признаёт ошибку, напряжение уменьшается. Фраза «ich habe einen Fehler gemacht» учит спокойно исправлять ситуацию, а не прятать её под ковёр.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255907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легче выбрать одну цель и идти к ней вместе. Спокойная речь делает решение быстрее, а дружеский тон — заметно приятнее.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 фразы, которые помогают договориться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возможных пути в истории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один выбор ведёт к спешке, проверке или помощи.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8725" y="1440300"/>
            <a:ext cx="3654000" cy="29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простых шагов достаточно, чтобы найти нужную вещь и успокоиться.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схема эпизода урока
</a:t>
            </a:r>
            <a:endParaRPr lang="en-US" sz="5400" dirty="0"/>
          </a:p>
        </p:txBody>
      </p:sp>
      <p:sp>
        <p:nvSpPr>
          <p:cNvPr id="5" name="Text 1"/>
          <p:cNvSpPr txBox="1"/>
          <p:nvPr/>
        </p:nvSpPr>
        <p:spPr>
          <a:xfrm>
            <a:off x="5377188" y="1720900"/>
            <a:ext cx="3040200" cy="239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короткий порядок действий помогает не терять время и не волноваться, когда в школе что-то пошло не так.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7151" y="2245352"/>
            <a:ext cx="4280042" cy="29634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61999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Сабина помогает не торопиться: она замечает детали, предлагает порядок действий и удерживает ребят от лишней суеты. Благодаря этому решение становится понятнее и спокойнее.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255907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Свен добавляет движение и решительность: он первым пробует шаг, задаёт вопрос и не боится начать. Вместе они действительно работают как команда, а не поодиночке.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их команда
</a:t>
            </a:r>
            <a:endParaRPr lang="en-US" sz="3000" dirty="0"/>
          </a:p>
        </p:txBody>
      </p:sp>
      <p:sp>
        <p:nvSpPr>
          <p:cNvPr id="9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99648" y="1218586"/>
            <a:ext cx="4172877" cy="27063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ошибка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86608" y="1128975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ошибка пугает, но потом становится сигналом: нужно остановиться, проверить вещи и не делать выводы слишком быстро.
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2448594" y="1128975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Ребята понимают, что злиться бессмысленно, если проблему можно исправить. Спокойный тон помогает увидеть простой выход и не тратить силы зря.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386608" y="3569833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показывает: проверка списка дел, рюкзака и карманов — это не мелочь, а полезная привычка, которая экономит время и нервы.
</a:t>
            </a:r>
            <a:endParaRPr lang="en-US" sz="900" dirty="0"/>
          </a:p>
        </p:txBody>
      </p:sp>
      <p:sp>
        <p:nvSpPr>
          <p:cNvPr id="9" name="Text 5"/>
          <p:cNvSpPr txBox="1"/>
          <p:nvPr/>
        </p:nvSpPr>
        <p:spPr>
          <a:xfrm>
            <a:off x="2448594" y="3569833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ученика важно помнить: неверный шаг — это не конец, а возможность научиться действовать аккуратнее и увереннее в следующий раз.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не паниковать в простой школьной ситуации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 сюжету урока: от остановки до проверки результата.
</a:t>
            </a:r>
            <a:endParaRPr lang="en-US" sz="3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меняется после выбора решения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86607" y="1834576"/>
            <a:ext cx="2285176" cy="86813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Растерянность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Сабина и Свен не понимают, что делать, и тратят время на лишнее волнение. В этот момент им особенно нужны короткие слова и пауза.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335547" y="3600512"/>
            <a:ext cx="2285176" cy="8681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9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
</a:t>
            </a:r>
            <a:pPr algn="l" indent="0" marL="0">
              <a:lnSpc>
                <a:spcPct val="100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они выбирают один простой вариант, распределяют роли и начинают действовать вместе. Появляется уверенность: теперь ясно, кто что делает и зачем.
</a:t>
            </a:r>
            <a:endParaRPr lang="en-US" sz="1139" dirty="0"/>
          </a:p>
        </p:txBody>
      </p:sp>
      <p:sp>
        <p:nvSpPr>
          <p:cNvPr id="10" name="Text 4"/>
          <p:cNvSpPr txBox="1"/>
          <p:nvPr/>
        </p:nvSpPr>
        <p:spPr>
          <a:xfrm>
            <a:off x="6406407" y="2009141"/>
            <a:ext cx="2285176" cy="86813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Спокойное движение вперёд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решения ребята идут быстрее и уже не спорят. Ясный план превращает тревогу в обычное дело, которое можно спокойно завершить.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7151" y="2245352"/>
            <a:ext cx="4280042" cy="29634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61999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Сабина и Свен идут к цели вместе: один держит нужную вещь, другой сверяется с планом. Теперь их движения уверенные, а лица — спокойные и довольные.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255907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сцена показывает, что успех приходит через внимание, разговор и взаимную помощь. Для детей это тёплый финал: задача решена, а дружба только стала крепче.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Финальная сцена: они справились
</a:t>
            </a:r>
            <a:endParaRPr lang="en-US" sz="3000" dirty="0"/>
          </a:p>
        </p:txBody>
      </p:sp>
      <p:sp>
        <p:nvSpPr>
          <p:cNvPr id="9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история запоминается детям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69928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похож на обычный школьный день: что-то забыли, кто-то спешит, приходится быстро думать. Дети легко узнают в этом себя и сразу включаются в историю.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71664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 говорят коротко и понятно, поэтому новые немецкие слова не пугают. Простые фразы лучше запоминаются, когда они связаны с понятной ситуацией, а не с абстрактным правилом.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688269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даёт хороший урок без назидания: сначала растеряться можно, но потом важно успокоиться, спросить и выбрать действие. Такой ход детям 8–10 лет особенно близок.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Секрет успеха Сабины и Свена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Сюжетная цепочка, показывающая, как маленькие шаги приводят к решению.
</a:t>
            </a:r>
            <a:endParaRPr lang="en-US" sz="3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5541" y="2105694"/>
            <a:ext cx="517045" cy="41363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2056" y="2057985"/>
            <a:ext cx="509053" cy="50905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10666" y="2105694"/>
            <a:ext cx="517045" cy="413636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 урока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3249631" y="2814638"/>
            <a:ext cx="257094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Договариваться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фразы и уважительный тон помогают выбрать один общий план. Дети видят, что договориться легче, чем спорить, особенно когда времени мало и задача простая.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84511" y="2814638"/>
            <a:ext cx="257094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Слушать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Сабина и Свен действительно слушают друг друга, они быстрее понимают, где ошибка и какой шаг нужен дальше. Это простое умение делает разговор спокойным и полезным.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154756" y="2814638"/>
            <a:ext cx="257094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Действовать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решения важно не стоять на месте, а сразу сделать первый маленький шаг. Именно действие превращает растерянность в результат и даёт чувство уверенности.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500" y="1157279"/>
            <a:ext cx="8502000" cy="37694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09072" y="997501"/>
            <a:ext cx="5431200" cy="15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теперь делают Сабина и Свен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Сабина и Свен спокойны: они выбрали план, исправили ошибку и справились вместе. История заканчивается дружбой, уверенностью и простым правилом для школьных ситуаций.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2026-05-25T03:09:13Z</dcterms:created>
  <dcterms:modified xsi:type="dcterms:W3CDTF">2026-05-25T03:09:13Z</dcterms:modified>
</cp:coreProperties>
</file>