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жизни: от признаков к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 — это система, а не один признак.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Живое: вопрос сложнее, чем кажется
</a:t>
            </a:r>
            <a:endParaRPr lang="en-US" sz="171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не только организмы, но и условия, при которых химическая система становится живой.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объект живым?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обычно замечают, — движение, рост и размножение. Однако биология смотрит глубже: живое поддерживает обмен веществ, а не просто демонстрирует внешнюю активность.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объект хранит и использует информацию. Наследственный материал помогает системе сохранять особенности, копировать их и передавать потомкам без полной потери структуры.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не сводится к набору частей: он удерживает внутреннюю среду, регулирует процессы и отвечает на изменения, сохраняя работоспособность в меняющихся условиях.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узнают и по способности меняться во времени. Если система наследует изменения и проходит отбор, она уже участвует в эволюции, а не только существует.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единственного определения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формула жизни плохо работает, потому что некоторые объекты соответствуют лишь части критериев. Они ведут себя «по-живому» в одних отношениях и остаются неживыми в других.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несут генетическую информацию и меняются эволюционно, но не обладают собственным обменом веществ. Их существование возможно только внутри клетки-хозяина.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бактерий и растений могут надолго почти остановить активность, сохраняя потенциал к возобновлению жизни. По этому признаку они приближаются к предельной границе живого.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набор критериев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тоже могут расти и упорядочиваться, но их рост не связан с наследственностью, метаболизмом и эволюцией. Поэтому одного свойства недостаточно для определения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 в одном блоке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9942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обычно построено из клеток. Именно клеточная организация создаёт границу между внутренней средой и внешним миром и делает систему отдельной единицей.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6372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преобразует вещества и энергию. Этот обмен нужен для синтеза, движения, ремонта и поддержания порядка, без которого система быстро разрушается.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331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не только существуют, но и меняются в ходе развития. От ранних стадий до зрелого состояния они проходят последовательные преобразования, а затем могут продолжать жизненный цикл.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427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Самовоспроизведение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система создаёт потомство, передавая ему наследственную информацию. Благодаря этому жизнь не начинается каждый раз заново, а продолжается через поколения.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6372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и 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реагирует на сигналы среды, приспосабливается к ним и участвует в эволюции. Эти свойства связывают отдельную особь с историей вида.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жизни: пограничные формы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содержат ДНК или РНК и способны эволюционировать, но сами не производят энергию и не синтезируют необходимые компоненты без клетки-хозяина.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можно рассматривать как пограничную форму: есть наследственная информация, но нет полной самостоятельности. Именно поэтому вопрос об их статусе вызывает споры.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бактерий и растений переживают неблагоприятные условия почти без активных процессов. Они сохраняют жизнь как потенциал, а не как непрерывную активность.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формы полезны для науки: они показывают, что жизнь не всегда выражается одинаково и что важна не одна, а совокупность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базовая единица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автономия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минимальной самостоятельной единицей жизни, потому что она способна поддерживать себя, обмениваться веществами и сохранять внутренний порядок без полного контроля извне.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содержимое клетки от окружающей среды и регулирует поток веществ. Благодаря этому у системы появляется собственная внутренняя среда.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реакции не смешаны беспорядочно: компартменты разделяют процессы и повышают их эффективность. Это помогает согласовать множество химических путей одновременно.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градиенты работают как источник энергии и как средство управления. Они позволяют клетке накапливать ресурс, переносить вещества и поддерживать упорядоченность.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и энергия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объединяет все химические реакции клетки. Он превращает энергию пищи, света или неорганических соединений в формы, пригодные для работы организма.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 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реакции расщепляют вещества и высвобождают энергию, другие строят сложные молекулы и структуры. Баланс между ними обеспечивает рост, восстановление и активность.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без 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приток энергии прекращается, клетка теряет способность поддерживать порядок. Тогда сложные структуры распадаются, а жизненные процессы постепенно останавливаются.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наследственность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 в виде последовательности нуклеотидов. Эта запись позволяет клетке копировать инструкции и передавать их следующему поколению.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 реализация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участвует в считывании, переносе и реализации этих инструкций. Через неё генетическая информация превращается в белки и в работу клетки.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не «цель» организма, а способ его продолжения: какие молекулы синтезировать, как копировать информацию и какие признаки наследовать.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4,54 млрд лет
</a:t>
            </a:r>
            <a:endParaRPr lang="en-US" sz="5797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возраст Земли, за который естественный отбор успел сформировать огромное разнообразие живых форм.
</a:t>
            </a:r>
            <a:endParaRPr lang="en-US" sz="1445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 показывает, сколько времени эволюция могла накапливать наследуемые изменения и усложнять живые системы.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уже может поддерживать внутренний порядок как единая живая система.
</a:t>
            </a:r>
            <a:endParaRPr lang="en-US" sz="165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требует непрерывных энергетических затрат: без них упорядоченность быстро распадается.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теория; общие положения современной биологии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endParaRPr lang="en-US" sz="5797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долго на планете прослеживается история жизни и её постепенного усложнения.
</a:t>
            </a:r>
            <a:endParaRPr lang="en-US" sz="165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самых древних надёжно признанных следов жизни на Земле оценивают примерно в 3,5 млрд лет.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Geological evidence for early life on Earth, обзорные данные по древнейшим строматолитам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подсказки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опыты по химической эволюции проверяли отдельные шаги: синтез органики, образование мембран и появление цепочек полимеров.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 не одно чудо, а последовательность воспроизводимых шагов: неживая химия способна давать элементы, необходимые для ранних протосистем.
</a:t>
            </a:r>
            <a:endParaRPr lang="en-US" sz="147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 — Юри (1953); опыты Сидни Фокса; исследования самосборки липидных везикул
</a:t>
            </a:r>
            <a:endParaRPr lang="en-US" sz="112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ближе к жизни, а что нет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принадлежность к жизни определяется не одним признаком, а сочетанием свойств.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ключевых признаков действует одновременно, тем ближе объект к живой системе; решающим становится не внешний вид, а функциональная целостность.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поиска жизни в космосе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дисбаланс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других планетах прежде всего ищут не «живые существа» как форму, а признаки химической активности: устойчивый дисбаланс газов, который трудно объяснить только геологией.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важна как среда для реакций и переноса веществ. Особенно значимы признаки жидкой воды в прошлом или настоящем, если они сочетаются с доступной энергией.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Органическая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 сами по себе не доказывают жизнь, но показывают химическую подготовленность среды. Важнее, сохраняется ли в ней направленный обмен веществ и рост сложности.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устойчивого метаболизма ищут по изотопным соотношениям, минералам и повторяющимся химическим аномалиям. Такие сигналы должны быть согласованы между собой, а не появляться случайно.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Живое, неживое и пограничное: как проверить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ключевым критериям: обмен веществ, наследственность, самостоятельность и эволюция.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жизни: энергия, информация, эволюция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трёх опор жизни: энергия поддерживает порядок, информация передаётся, а отбор закрепляет удачные варианты.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установлено, а что обсуждается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подтверждена множеством наблюдений: все организмы состоят из клеток, а клетка остаётся базовой структурной и функциональной единицей живого.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 и РНК в хранении и передаче наследственной информации установлена экспериментально. Эти молекулы объясняют, как признаки копируются и наследуются.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изменение популяций во времени подтверждается генетикой, ископаемыми данными и наблюдениями в природе. Это не гипотеза о форме, а общий механизм изменений.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первых клеток пока не имеет окончательного ответа. Здесь наука работает с гипотезами, проверяет сценарии и ищет согласованные химические и геологические следы.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признаков к целостному пониманию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Проверять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смотреть не на внешний вид, а на функции: есть ли обмен веществ, хранение информации и способность поддерживать собственную организацию.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Сравнивать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сравнивать пограничные формы с полноценными клетками, чтобы увидеть, какие признаки есть, а какие отсутствуют или проявляются только частично.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Делать вывод системно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жизнью стоит считать динамическую систему, которая способна изменяться, наследовать признаки и эволюционировать, а не просто существовать как объект.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 — это работающая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разумнее понимать как открытую систему, которая получает энергию, хранит информацию, воспроизводит себя и изменяется под действием отбора. Именно поэтому у неё нет одного короткого определения.
</a:t>
            </a:r>
            <a:endParaRPr lang="en-US" sz="40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2026-07-26T09:39:33Z</dcterms:created>
  <dcterms:modified xsi:type="dcterms:W3CDTF">2026-07-26T09:39:33Z</dcterms:modified>
</cp:coreProperties>
</file>