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жизнь, творчество и значение для русской литературы
</a:t>
            </a:r>
            <a:endParaRPr lang="en-US" sz="2303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изменивший русский язык и литературную традицию.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эпоху после войны 1812 года и восстания декабристов, когда общество переживало перемены, а литература искала новый язык для изображения личности, истории и повседневной жизни.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XIX века: время Пушкина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 — рождение в Москве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26 мая (6 июня) 1799 года в дворянской семье. Домашняя среда была франкоязычной, но интерес к русской словесности в семье сохранялся.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в воспитании будущего поэта сыграла няня Арина Родионовна. Её сказки, речь и народная память рано пробудили у Пушкина интерес к русской культуре.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— Царскосельский лицей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Лицей стало началом систематического гуманитарного образования. Здесь Пушкин познакомился с будущими друзьями и быстро заявил о себе как о талантливом поэте.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образование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учёбы и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стал для Пушкина школой не только знаний, но и нравственных ориентиров. Именно здесь укрепились его представления о чести, свободе и верности товариществу.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лицейские годы он сблизился с Пущиным, Дельвигом и Кюхельбекером. Тогда же появились первые заметные стихотворения, определившие его раннюю репутацию.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и формирование личности поэта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культурная среда открыла Пушкину мир литературы, светского общения и острых общественных споров, но также усилила внимание властей к его свободолюбивым стихам.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возникли романтические поэмы и новые образы: Кавказ, море, сильный герой, одиночество и напряжённый внутренний выбор.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уединении Михайловского Пушкин глубже обратился к природе, памяти и народной речи. Этот период стал временем внутреннего сосредоточения и творческого роста.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не остановили поэта, а расширили его художественный горизонт. Именно в ссылке оформлялась зрелость его взгляда на человека и историю.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как школа творчества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Петербург, южная ссылка и Михайловское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Пушкина: 1799, 1811, 1820, 1824, 1830, 1831, 1837.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биография Пушкина развивалась вместе с его художественным ростом.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периоды приходятся на годы ссылок и Болдинскую осень, когда внешние обстоятельства усиливали творческую сосредоточенность.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жизни и творчества Пушкина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сблизил книжную традицию и живую речь, сделав язык литературы более естественным, ясным и точным без потери выразительности.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свободно соединял высокую и простую лексику, благодаря чему русская проза и поэзия получили гибкий, современный и убедительный стиль.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его художественная норма стала основой дальнейшего развития русского литературного языка в XIX веке и повлияла на последующих классиков.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реформатор русского литературного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любовь у Пушкина никогда не выглядят отвлечённо: они связаны с памятью, верностью, утратой и нравственной ответственностью.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проходит через раннюю и зрелую лирику, связывая личное достоинство, гражданскую позицию и внутреннюю независимость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человеческий выбор соединяются в философском взгляде на время. Поэтому пушкинская лирика звучит одновременно лично и универсально.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постоянно интересуют творчество и судьба художника. Он размышляет о роли слова, вдохновения и цене поэтического дара.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Пушкина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произведения, их жанровая форма и литературная роль.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широту пушкинского диапазона: от сказочной поэмы до исторической повести и реалистического романа в стихах.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школьный литературный канон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Пушкина и их художественное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Создававшийся в 1823–1831 годах роман в стихах показал дворянский быт, столичную и провинциальную жизнь, а также сложные психологические отношения героев.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и Татьяна стали символами пушкинской эпохи. Через их судьбы раскрываются нереализованные чувства, нравственный выбор и широкая картина русской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роман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корпуса наиболее известных произведений А. С. Пушкина; жанровое распределение дано как наглядная оценка.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свободно переходил от лирики к эпосу, драме и прозе, поэтому его наследие трудно свести к одному направлению.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универсальность Пушкина: он работал в большинстве ведущих жанров своей эпохи, не теряя художественной цельности.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Пушкина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воспринимал историю как живой процесс, в котором судьба государства зависит от поступков людей. Поэтому события прошлого у него всегда соединены с вопросами долга, власти и личной ответственности.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пословицы, песенная интонация и сказочные мотивы помогают ему создать достоверную среду. Благодаря этому в его текстах звучит не только голос автора, но и многоголосие России.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у Пушкина не ограничивается реконструкцией фактов. Он показывает, как в переломные моменты времени человек делает нравственный выбор, который определяет и его судьбу, и смысл эпохи.
</a:t>
            </a:r>
            <a:endParaRPr lang="en-US" sz="1278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народные мотивы в произведениях Пушкина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создавал образ России в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творческого метода, особенно заметная в «Капитанской дочке», «Борисе Годунове» и «Медном всаднике».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изоляция в Болдине привела к редкой творческой концентрации и к нескольким шедеврам подряд.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книги и цикл стихов Пушкин создал за один осенний период.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Болдинская осень 1830 года; биографические и литературоведческие сведения.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С. Пушкине и общеизвестные данные о его основных произведениях.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количественные ориентиры помогают увидеть масштаб биографии и литературного наследия Пушкина.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и краткость жизни, и необычайную творческую интенсивность: за 38 лет Пушкин создал фундамент русской классики.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числах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круге Пушкина Василий Жуковский был не только признанным поэтом, но и важной нравственной опорой. Их диалог чувствуется в интересе к балладе, лирической исповедальности и внимании к внутреннему миру человека.
</a:t>
            </a:r>
            <a:endParaRPr lang="en-US" sz="1065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Жуковский: учитель и старший собеседник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Грибоедов открыл для современников острую сатиру на общество, а Пушкин развил эту линию в более широкую художественную систему. Их творчество помогает увидеть, как в литературе 1820–1830-х годов менялся взгляд на дворянскую среду.
</a:t>
            </a:r>
            <a:endParaRPr lang="en-US" sz="1029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 язык эпохи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и Пётр Вяземский представляли круг образованных собеседников, для которых литература была частью большой культурной работы. В этой среде Пушкин формировал собственную позицию — независимую, точную и исторически чуткую.
</a:t>
            </a:r>
            <a:endParaRPr lang="en-US" sz="1012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Карамзин, Вяземский и интеллектуальная среда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современники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форм культурного присутствия Пушкина; точные количественные значения не приводятся.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присутствует в школьной программе, музейной сети, театре и издательской традиции, поддерживая постоянный культурный диалог.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условном сравнении видно: Пушкин остается одним из самых узнаваемых символов русской культуры и образования.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культуре современности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 — брак с Натальей Гончаровой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женился на Наталье Николаевне Гончаровой, и личная жизнь поэта вошла в новый, более сложный период, связанный с семейными обязанностями и светским вниманием.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материальные трудности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поэт испытывал финансовое напряжение и зависел от придворной и петербургской среды. Эти обстоятельства усиливали внутреннее беспокойство и чувство уязвимости.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(8 февраля) 1837 — дуэль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вокруг имени жены и светские интриги привели к дуэли Пушкина с Жоржем Дантесом. Поединок стал трагической развязкой на фоне нарастающего напряжения.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(10 февраля) 1837 — смерть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два дня после ранения Пушкин умер. Его кончина вызвала широкий общественный отклик и сразу была осмыслена современниками как национальная утрата.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личная жизнь и последние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так, что сложные мысли звучат естественно и точно. Его стиль помогает читателю видеть, как литературный язык может быть одновременно простым, выразительным и глубоким.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дружба, честь и ответственность у Пушкина показаны без назидательности. Поэтому его тексты легко соотносятся с личным опытом подростка и остаются эмоционально убедительными.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соединяют частную судьбу и историю страны. Через них становится понятнее, как литература сохраняет историческую память и формирует представление о России.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изучать основы русской литературы: жанр, образ героя, композицию и художественный язык. Его тексты остаются опорой для чтения, анализа и культурного самоопределения.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остается современным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литературный язык и художественный мир, без которых невозможно представить русскую классику. Его произведения продолжают учить мыслить, чувствовать и понимать историю через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живой фундамент русской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2026-05-19T21:46:27Z</dcterms:created>
  <dcterms:modified xsi:type="dcterms:W3CDTF">2026-05-19T21:46:27Z</dcterms:modified>
</cp:coreProperties>
</file>