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человека и здоровый образ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в школьном возрасте?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пятикласснику важно знать о здоровье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организм активно растет, учебная нагрузка увеличивается, а привычки уже начинают влиять на самочувствие, успехи в учебе и настроение.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организм в школьном возрасте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быстро растет: увеличиваются рост и масса тела, а кости и мышцы постепенно становятся крепче и выносливее. Этот процесс требует полноценного питания, сна и движения.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легкие и нервная система приспосабливаются к учебным занятиям, физкультуре и повседневной активности. Поэтому важно не перегружать организм и чередовать работу с отдыхом.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Утомляемость у школьников возникает быстрее, чем у взрослых, особенно после долгого сидения и напряженной работы. Регулярный сон, прогулки и активные перемены помогают восстановить силы.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осанка: что важно знать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спина устает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 школьном возрасте растут быстрее, чем успевают окрепнуть мышцы. Из-за этого спина быстрее устает, а при длительном сидении может появляться сутулость.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осанку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 посадкой за партой, не носить слишком тяжелый рюкзак и каждый день делать разминку. Помогают также ходьба, плавание и упражнения для мышц спины.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растущему организму каждый день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важны не только учеба и задания, но и регулярное восстановление в течение дня.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сна и движения меньше, снижаются бодрость, внимание и готовность к урокам.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СанПиН 1.2.3685-21; рекомендации по режиму дня и физической активности детей школьного возраста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0018" y="1789450"/>
            <a:ext cx="17955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источник роста и энергии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прием пищи помогает включиться в работу и дольше сохранять внимание на уроках. Особенно полезны каши, хлеб, молочные продукты и фрукты.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витамины, клетчатку и воду, поддерживают пищеварение и помогают организму расти. Полезно включать их в каждый день, а не только по праздникам.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 и яйца нужны для роста мышц и укрепления тканей. Такие продукты лучше сочетать с гарниром и овощами, чтобы питание было более полноценным.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обмен веществ и помогает чувствовать себя бодрее. Сладкие напитки не заменяют воду и не должны становиться основной частью рациона.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вредной 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сладостей, чипсов и фастфуда ухудшает самочувствие и может мешать нормальному росту. Такие продукты стоит употреблять редко и в небольшом количестве.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распределять нагрузку так, чтобы хватало сил на учебу, отдых и движение.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снижает усталость, помогает сосредоточиться и поддерживает работоспособность в течение дня.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школьника и возрастным нормам сна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сил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 после дневной нагрузки, а мозг лучше закрепляет новую информацию. Поэтому регулярный и достаточный сон особенно важен для школьника.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спать мало, появляются сонливость, раздражительность, трудности с запоминанием и более медленная реакция. Это заметно и на уроках, и во время игр.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хорошего сна полезны одно и то же время отхода ко сну, тишина, проветренная комната и отказ от гаджетов перед сном. Такие условия помогают заснуть быстрее и спокойнее.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полезного действия к привычке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повторяющиеся полезные действия становятся устойчивыми привычками.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физическая активность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укрепляет сердце, легкие, мышцы и координацию, а также помогает лучше справляться с учебной нагрузкой. Подходят подвижные игры, бег, прыжки и активные прогулки.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должна быть посильной и безопасной. Важно избегать переутомления, делать разминку и выбирать занятия, которые приносят радость и не вызывают перенапряжения.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 в жизни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незаметно влияют на самочувствие, концентрацию и готовность к урокам.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здоровью недостаток сна и малоподвижность. Полезные привычки должны преобладать каждый день.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здоровому образу жизни для школьников, без привязки к одному источнику.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чистота тела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едой, после улицы и после посещения туалета — простое правило, которое снижает риск заражений и помогает сохранять чистоту в течение дня.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душ, чистая одежда и аккуратный внешний вид делают человека более опрятным, а также помогают чувствовать себя увереннее в школе и дома.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 утром и вечером, а при возможности и после еды, защищает от кариеса и неприятного запаха, который мешает общению со сверстниками.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носки, нижнее белье и расческа должны быть личными и регулярно меняться: так легче поддерживать здоровье кожи и предотвращать распространение микробов.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психического здоровья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свои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 школьника может меняться из-за усталости, оценки, ссоры или радостной новости. Важно замечать свои чувства и не стыдиться их.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учебу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Психике нужен перерыв так же, как мышцам. После нагрузки полезны прогулка, тишина, чтение или любимое спокойное занятие без спешки.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 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тревожно или обидно, помогает спокойный разговор с родителями, учителем или другим взрослым. Поддержка часто снимает напряжение и возвращает уверенность.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помощь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плохое настроение, страх или раздражение долго не проходят, нужно обратиться за помощью. Это нормальный шаг, а не слабость.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в течение учебного дня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привычки в течение дня поддерживают бодрость, внимание и безопасный режим для школьника.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почему вредные привычки опасны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Сигарета «на пробу»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часто думает, что одна сигарета не изменит ничего. Но никотин быстро влияет на дыхание и выносливость, а потом становится труднее отказаться от повторной попытки. Так случайный интерес превращается в опасную привычку.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 банки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хочется взбодриться, и рука тянется к энергетическому напитку. После короткого подъёма часто приходит усталость, нарушается сон и появляется раздражительность, поэтому на следующий день учиться становится ещё труднее.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и «как все»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предлагают вредный напиток или фастфуд вместо обычного ужина, отказаться бывает непросто. Но привычка подстраиваться под компанию иногда приводит к проблемам со здоровьем, а не к настоящей дружбе.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здоровья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школьный распорядок усиливают или ослабляют влияние каждого фактора на каждый день.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 движение дают наибольший вклад. Остальные факторы поддерживают устойчивость здоровья и привычек.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значимости факторов здорового образа жизни для школьников, составленная по учебным материалам.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друзей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закладываются режим сна, питание, гигиена и отношение к прогулкам. Родители и старшие помогают соблюдать правила, которые становятся частью повседневной жизни ребенка.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могут поддержать полезные привычки: вместе гулять, заниматься спортом и выбирать безопасное поведение. Но они же могут подталкивать к ошибочным решениям.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уроков, перемены, требования безопасности и атмосфера в классе влияют на самочувствие. Учителя помогают чередовать нагрузку и отдых, чтобы меньше уставать.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организму нужна помощь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признаки держатся долго, их нельзя списывать на обычную усталость.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жалобы — повод для разговора с родителями и медицинской консультации. Раннее обращение помогает избежать осложнений.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здоровью школьников и профилактике переутомления.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здоровья на каждый день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двигайся не меньше часа: гуляй, играй, катайся на велосипеде или занимайся спортом. Перерывы между заданиями и свежий воздух помогают не уставать.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личную гигиену, спи 9–11 часов и не засиживайся у экрана. Такие привычки поддерживают рост, хорошее настроение и внимательность на уроках.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день с завтрака, пей достаточно воды и старайся есть регулярно. Три основных приема пищи и полезные перекусы помогают не переедать и сохранять силы до вечера.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школьника строится каждый день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школьника требуют внимания к режиму, питанию, движению и отдыху. Если полезные привычки становятся ежедневными, учиться легче, а самочувствие и настроение заметно лучше.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2026-05-20T21:43:56Z</dcterms:created>
  <dcterms:modified xsi:type="dcterms:W3CDTF">2026-05-20T21:43:56Z</dcterms:modified>
</cp:coreProperties>
</file>