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Столетняя война: обзор и основные темы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конфликт между Англией и Францией, изменивший ход истории.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и предпосылки конфликта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была самой населённой страной Европы, а Англия — мощным морским государством. Конфликт вспыхнул из-за династических споров и контроля над богатыми регионами: Гиень и Фландрия, вовлекая также соседние государства.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участники конфликта и их союзники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во главе с Филиппом VI и Карлом VII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Французы боролись за свои земли под властью династии Валуа. Помощь оказывала Бургундия до 1435 года, затем она перешла на сторону Франции.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короли Эдуард III и Генрих V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 стремилась сохранить и расширить свои владения во Франции, поддерживаемая союзниками из Гаскони и некоторых частей Фландрии.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Наварры и других регионов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Наварра пыталась увеличить своё влияние, участвуя в конфликте, который затронул также фламандские и бургундские территории.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129" y="0"/>
            <a:ext cx="455079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000" y="1208150"/>
            <a:ext cx="3653100" cy="122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Династический спор — искра конфликта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10775" y="388770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Французы, придерживаясь Салического закона, отвергли эти претензии и избрали Филиппа VI Валуа, что спровоцировало начало продолжительного конфликта между двумя странами.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810775" y="2812175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Смерть Карла IV в 1328 году оставила французский трон без прямого наследника-мужчины, вызывая спор о преемственности. Эдуард III Английский заявил права на трон через материнскую линию.
</a:t>
            </a:r>
            <a:endParaRPr lang="en-US" sz="9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Столетней войны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500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этап (1337–1360)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 добилась значительных побед, внедряя новые тактики и расширяя свои территории во Франции.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3644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этап (1360–1420)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Относительный затишье с внутренними кризисами Франции и усилением английского влияния, вызванными междоусобицами.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62788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Финальный этап (1420–1453)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Франции благодаря Карлу VII и Жанне д’Арк, приведшее к постепенному вытеснению англичан.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300" y="1351787"/>
            <a:ext cx="4121700" cy="1110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466199"/>
            <a:ext cx="4122300" cy="111108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700" y="3580665"/>
            <a:ext cx="4122300" cy="11110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события первого этапа (1337–1360)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55250" y="15164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при Слейсе — морская победа английского флота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1340 году англичане одержали важную морскую победу, укрепив контроль над морскими путями и ослабив французские соединения.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5250" y="2630889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при Креси — успех длинного лука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1346 году использование английских длинных луков принесло значительный успех в сухопутном сражении, изменив ход войны.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55250" y="37453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Захват Кале и эпидемия чёрной смерти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Англичане захватили Кале в 1347 году, удерживая город более двухсот лет. Одновременно Европа страдала от эпидемии, которая уменьшила население и ослабила государства.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с 1360 по 1420 год Франция переживала политическую нестабильность, ослабленную гражданскими войнами и соперничеством внутри знати.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Бретиньскому миру 1360 года Англия закрепила за собой большие территории, значительно расширив своё влияние во французских землях.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«Черные годы» Франции и усиление англичан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7" y="0"/>
            <a:ext cx="392794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47000" y="1063275"/>
            <a:ext cx="4383000" cy="13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новшества: луки и артиллерия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07775" y="3887700"/>
            <a:ext cx="34926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Французы начали применять артиллерию и строить укреплённые оборонительные сооружения, меняя тактику боя и уменьшая значение рыцарских массированных атак.
</a:t>
            </a:r>
            <a:endParaRPr lang="en-US" sz="10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707775" y="2819419"/>
            <a:ext cx="34926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Англичане разработали использование длинного лука, что позволило поражать врагов на дальних дистанциях и пробивать доспехи с большой эффективностью.
</a:t>
            </a:r>
            <a:endParaRPr lang="en-US" sz="10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00" y="2700538"/>
            <a:ext cx="4121700" cy="19924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700393"/>
            <a:ext cx="4122300" cy="19927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войны: Генрих V и Жанна д’Арк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909750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Генрих V — военный лидер и реформатор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Правивший Англией с 1413 по 1422 год, Генрих V установил жёсткую дисциплину и добился победы при Азенкуре в 1415 году, укрепив позиции Англии во Франции.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89775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Жанна д’Арк — символ национального возрождения Франции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Вдохновив французские войска и сняв осаду Орлеана в 1429 году, Жанна изменила ход войны, став героиней и национальным символом Франции.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129" y="0"/>
            <a:ext cx="455079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000" y="1208150"/>
            <a:ext cx="3653100" cy="122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Жанна д’Арк: героиня и мученица войны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10775" y="388770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участия в ключевых победах она попала в плен и была казнена в 1431 году, однако позднее канонизирована и стала символом сопротивления.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810775" y="2812175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Дочь крестьянина из Домреми, Жанна получила видения, призывающие освободить Францию, и убедила дофина Карла поддержать её миссию.
</a:t>
            </a:r>
            <a:endParaRPr lang="en-US" sz="9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300" y="1350742"/>
            <a:ext cx="4121700" cy="1670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700" y="3022375"/>
            <a:ext cx="4122300" cy="1670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Осада Орлеана: прорыв и победа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455250" y="1704450"/>
            <a:ext cx="36612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Жанна д’Арк и вдохновение французских войск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Жанна д’Арк, несмотря на свой юный возраст, стала символом надежды и мужества. Она вдохновила солдат на смелые действия, что помогло пробить осаду Орлеана и изменить ход войны.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55250" y="3376190"/>
            <a:ext cx="36612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Тактика и значение освобождения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Французские войска провели несколько успешных атак, разрушив линии осады. Это событие укрепило мораль и открыло путь к дальнейшему освобождению территорий от англичан.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июля 1453 года французы под командованием Жана Бюро применили мощную артиллерию, которая сыграла ключевую роль в разгроме английской армии Джона Тальбота.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поражения англичане потеряли почти все свои владения во Франции, что фактически обозначило завершение войны и установление нового баланса сил в регионе.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при Кастильоне: конец Столетней войны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войны на Францию: экономика и общество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населения сократилась на 2–3 миллиона человек, что привело к значительным демографическим и социальным изменениям.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Произошло усиление крепостного права, ограничивающего свободы крестьян и сохраняющего феодальную структуру общества.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Десятки тысяч французских деревень были разрушены, многие города пострадали от боевых действий и грабежей, что замедлило экономическое развитие страны.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 же время появилось и укрепилось чувство национального единства, что способствовало дальнейшему развитию королевской власти.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изменения во Франции после войны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Была создана постоянная армия, что укрепило обороноспособность государства и снизило зависимость от феодальных рыцарей.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сбора налогов и рост бюрократии поддержали королевскую власть и позволили финансировать развитие страны.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Король Карл VII провёл масштабные административные реформы, направленные на централизацию власти и повышение эффективности управления.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Начавшаяся вскоре после окончания Столетней войны Война Алой и Белой розы серьёзно подорвала внутреннюю стабильность Англии и замедлила её развитие.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1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года
</a:t>
            </a:r>
            <a:endParaRPr lang="en-US" sz="7193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длилась Война Алой и Белой розы, что отвлекло страну от внешних конфликтов и ослабило её влияние.
</a:t>
            </a:r>
            <a:endParaRPr lang="en-US" sz="1906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по Средневековой Англии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75272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технологии и новшества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810900" y="2259825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Длинный лук — главное оружие Англии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длинный лук позволял поражать врага на большом расстоянии, делая пехоту ключевой силой в битвах. Это изменило баланс сил и ослабило влияние рыцарства.
</a:t>
            </a:r>
            <a:endParaRPr lang="en-US" sz="1086" dirty="0"/>
          </a:p>
        </p:txBody>
      </p:sp>
      <p:sp>
        <p:nvSpPr>
          <p:cNvPr id="7" name="Text 3"/>
          <p:cNvSpPr txBox="1"/>
          <p:nvPr/>
        </p:nvSpPr>
        <p:spPr>
          <a:xfrm>
            <a:off x="81090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артиллерии и изменение тактики Франции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Французы внедрили мощную полевую артиллерию, что усилило эффективность осадного вооружения и вынудило супротивника менять традиционные методы ведения войны.
</a:t>
            </a:r>
            <a:endParaRPr lang="en-US" sz="10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прославился в Столетней войне?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512663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Эдуард III — король Англии, чьи претензии на французский трон стали причиной начала конфликта и определили направление войны.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640851" y="1512675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Генрих V — талантливый военачальник, прославившийся победой при Азенкуре и укреплением английской армии.
</a:t>
            </a:r>
            <a:endParaRPr lang="en-US" sz="10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VII — возглавил возрождение Франции, провёл реформы и благодаря Жанне д’Арк смог изменить ход войны в пользу своей страны.
</a:t>
            </a:r>
            <a:endParaRPr lang="en-US" sz="1086" dirty="0"/>
          </a:p>
        </p:txBody>
      </p:sp>
      <p:sp>
        <p:nvSpPr>
          <p:cNvPr id="9" name="Text 5"/>
          <p:cNvSpPr txBox="1"/>
          <p:nvPr/>
        </p:nvSpPr>
        <p:spPr>
          <a:xfrm>
            <a:off x="3640851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Жанна д’Арк — национальная героиня Франции, вдохновившая народ на борьбу и прославленная как символ мужества и патриотизма.
</a:t>
            </a:r>
            <a:endParaRPr lang="en-US" sz="10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Отголоски Столетней войны в культуре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Баллады и летописи, хранящие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Французские и английские баллады того времени рассказывают о героях и сражениях, сохраняя народную память и передавая историю через поколения.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Пьесы Шекспира и Шиллера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Великолепные драматические произведения, такие как «Генрих V» Шекспира и «Жанна д’Арк» Шиллера, оживляют события войны и героев на сцене театра.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Жанна д’Арк в искусстве и кино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Жанны д’Арк вдохновил художников, писателей и кинематографистов, став одним из самых мощных символов борьбы за свободу и национальное достоинство.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 Столетней войны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национальных языков усилило культурное единство Франции и Англии, отделяя их от прежнего латинского влияния.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феодальных связей способствовало укреплению центральной власти и формированию современных национальных государств.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войны заложили основы для начала эпохи Ренессанса и перехода к Новому времени в европейской истории.
</a:t>
            </a:r>
            <a:endParaRPr lang="en-US" sz="11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7000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Столетняя война: поворотный момент Европы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07950"/>
            <a:ext cx="34818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оказала глубокое влияние на политическую, социальную и культурную жизнь Европы, проложив путь к формированию современных государств и развитию общественной мысли.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2026-05-10T15:02:21Z</dcterms:created>
  <dcterms:modified xsi:type="dcterms:W3CDTF">2026-05-10T15:02:21Z</dcterms:modified>
</cp:coreProperties>
</file>