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1950–1970-х годов: как мир становился современнее
</a:t>
            </a:r>
            <a:endParaRPr lang="en-US" sz="2946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мечты о будущем превращались в реальные дела.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перемен и открытий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перемен и открытий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страны восстанавливали города и заводы, а учёные искали новые решения. Люди всё чаще пользовались техникой, читали, учились и узнавали новости быстрее, чем раньше. Жизнь становилась удобнее и интереснее.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в 1957 году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на орбиту отправили первый искусственный спутник Земли. Он был небольшим, но стал настоящим героем новостей и показал, что космос уже открыт для человека.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из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посылал радиосигналы, которые могли услышать на Земле. Это удивляло людей и помогало учёным наблюдать, как работает техника в космосе.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космической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запуска стало ясно: человечество сделало первый шаг за пределы своей планеты. Так началась новая космическая эпоха, полная больших надежд и смелых планов.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искусственный спутник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— первый человек в космосе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12 апреля 1961 года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первым в мире полетел в космос на корабле «Восток-1». За 108 минут он облетел Землю и вернулся обратно, словно совершил самый смелый урок в истории.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во всём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Гагарина сразу узнали в разных странах. Его улыбка стала символом смелости, а сам полёт — знаком того, что человек способен на очень большие свершения.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Памятная дата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теперь напоминает людям о начале новой космической страницы. Этот день часто называют праздником науки, мужества и любопытства, которое ведёт к открытиям.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космические рекорды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1963 — Валентина Терешкова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Терешкова стала первой женщиной-космонавтом. Её полёт показал, что дорога в космос открыта не только мужчинам, но и смелым женщинам.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 — Алексей Леонов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Леонов впервые вышел в открытый космос. Это был очень трудный и важный шаг, который помог учёным и космонавтам узнать больше о работе вне корабля.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рекорды доказали, что космос перестал быть только мечтой. Люди начали выполнять в нём настоящую работу, а не просто смотреть на звёзды с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побывали на Луне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шаг для человечества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астронавты впервые ступили на поверхность Луны. Это событие поразило весь мир и показало, что люди могут добраться до другого небесного тела. Фотографии лунной поверхности стали настоящими кадрами будущего.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пыльной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люди увидели серую, почти беззвучную поверхность и оставили там свои следы. Этот момент напоминал сказку, которая вдруг стала реальностью. Многим казалось, что Земля и Луна стали чуть ближе.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науки и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на Луну стал возможен благодаря работе учёных, инженеров и космонавтов. Они долго готовились, проверяли приборы и учились решать трудные задачи. Их успех вдохновил людей по всему миру мечтать смелее.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открывают новое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 атом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всё лучше понимали строение вещества и свойства атома. Эти знания помогали создавать новые технологии и делать науку более полезной для жизни людей.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появлялись материалы, которые были прочнее, легче и удобнее для разных приборов. Они пригодились в технике, строительстве и даже в медицине.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развивается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шаг за шагом становилась точнее и быстрее. Благодаря этому позже появились первые компьютеры, а затем и устройства, без которых сегодня трудно представить день.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учёбы и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Улучшенные приборы помогали людям в школах, на заводах и в больницах. Они делали измерения точнее и ускоряли работу, словно маленькие помощники учёных.
</a:t>
            </a:r>
            <a:endParaRPr lang="en-US" sz="12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энергия и первая атомная электростанция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энергия и первая атомная электростанция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Обнинск, 1954 год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Обнинске начала работу первая в мире атомная электростанция. Это событие показало, что энергию атома можно использовать не только в науке, но и для получения электричества.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источник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энергия открыла людям ещё один способ снабжать города и предприятия электричеством. Учёные и инженеры увидели в ней важное направление для будущего энергетики.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для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первой АЭС стала заметным достижением своего времени. Она показала, что большие научные идеи могут превращаться в полезные дела для страны и людей.
</a:t>
            </a:r>
            <a:endParaRPr lang="en-US" sz="14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 и меняются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строили многоэтажные дома, чтобы больше семей могли получить отдельные квартиры. В них становилось просторнее, светлее и удобнее жить.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кварталы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школы, детские сады, магазины и новые улицы. Города расширялись, а вокруг домов возникали целые районы, похожие на большие строительные пазлы.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становится удобнее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здания и планировка помогали людям быстрее добираться до нужных мест. Город постепенно менялся и становился современнее, выше и шире.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становится быстрее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поезда спешат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1950–1970-х годах появлялись новые самолёты и поезда, которые делали дальние поездки быстрее и удобнее. Люди чаще ездили между городами, а дорога уже не казалась долгим приключением с бесконечным ожиданием.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 автобусы в большом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развивалось метро, а автобусы стали привычной частью повседневной жизни. Теперь многие поездки занимали меньше времени, и люди успевали сделать больше дел за один день.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58" y="1916405"/>
            <a:ext cx="15637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приходит в дома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на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помогал узнавать важные новости почти сразу, не дожидаясь газетного дня. Люди видели события своими глазами и лучше понимали, что происходит в стране и мире.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передачи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телевизору показывали мультфильмы и добрые детские передачи. После уроков ребята спешили домой, чтобы увидеть знакомых героев и потом ещё долго обсуждать их приключения.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концерты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Вечерами семьи смотрели концерты, музыкальные номера и праздничные программы. Телевизор приносил в дом музыку, улыбки и ощущение большого общего праздника.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 одного экрана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собирал вместе родителей, детей и бабушек с дедушками. У экрана разговаривали, смеялись и делились впечатлениями — почти как на маленьком домашнем празднике.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школ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посёлках открывались новые школы, чтобы учиться могли больше детей. Классы заполнялись быстрее, а уроки становились важной частью повседневной жизни.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книжные полки помогали детям чаще брать книги домой. Чтение расширяло кругозор, развивало воображение и делало свободное время интересным и полезным.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секции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ходили в кружки, спортивные секции и дома творчества. Там они пробовали себя в рисовании, технике, музыке и спорте, находя любимое дело.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для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становилось особенно важным, потому что стране нужны были врачи, инженеры, учёные и учителя. Учёба помогала детям мечтать о серьёзной и нужной работе.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книги и новые знания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02541"/>
            <a:ext cx="263100" cy="233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39861"/>
            <a:ext cx="263100" cy="21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помогает людям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помогают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лучше распознавали болезни и подбирали лечение. Современные приборы и новые знания позволяли делать помощь более точной и спокойной для пациентов.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защищают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прививок помогало предупреждать многие опасные болезни. Это было важным шагом, потому что легче защитить человека заранее, чем потом долго лечить.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 становятся современнее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больницах появлялось новое оборудование, удобные палаты и более продуманная помощь. Людям становилось проще получать лечение и возвращаться к обычной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к выздоровлению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лекарствам и более точным операциям многие пациенты выздоравливали быстрее. Это давало людям силы снова учиться, работать, играть и радоваться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победы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за спортсменов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 крупных соревнованиях радовали не только спортсменов, но и зрителей. Люди следили за выступлениями всей страной и искренне переживали за своих чемпионов.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виды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популярными были хоккей, фигурное катание, гимнастика и лёгкая атлетика. Эти виды спорта смотрели с интересом, потому что там нужны сила, ловкость и характер.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чемпионов вдохновляли ребят записываться в спортивные секции. Хотелось бегать быстрее, прыгать выше и тренироваться усерднее, чтобы тоже стать сильными и смелыми.
</a:t>
            </a:r>
            <a:endParaRPr lang="en-US" sz="13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песни и книги объединяли людей разных возрастов. Успешные произведения легко запоминались, а поход в кинотеатр превращался в маленькое семейное приключение.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временем, когда фильм «Белое солнце пустыни» вышел на экран и позже стал любимым у многих зрителей.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российского кино; история советского кино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машины и бытовая техника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машины и бытовая техника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Холодильники помогали хранить продукты дольше и реже ходить за покупками. Это экономило время, а на кухне становилось спокойнее и удобнее.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Стирка без лишней усталости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Стиральные машины снимали с людей часть тяжёлой домашней работы. Теперь у хозяек и хозяев оставалось больше сил для отдыха, чтения и игр с детьми.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для 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Радиоприёмники, автомобили и другая техника делали быт современнее. Люди быстрее узнавали новости, легче ездили по делам и чувствовали, что жизнь становится комфортнее.
</a:t>
            </a:r>
            <a:endParaRPr lang="en-US" sz="14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стройки страны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дороги и мосты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дороги соединяли города, посёлки и заводы. Благодаря им стало проще перевозить грузы, ездить на работу и встречаться с родными в других местах.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для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заводы выпускали машины, детали и разные товары. Такие предприятия давали работу людям и помогали стране становиться сильнее и увереннее.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 снабжали города энергией, а значит, освещение, техника и транспорт работали надёжнее. Без электричества трудно представить современный дом, школу или больницу.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усилия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стройки требовали труда инженеров, рабочих и строителей. Когда люди работали вместе, появлялись очень большие и полезные проекты, которыми можно было гордиться.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эпохи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Шар, который облетел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спутник стал большим знаком начала космической эры. Он летел вокруг планеты и посылал сигналы, словно говорил: человек уже умеет смотреть дальше привычного неба. Для многих это был момент настоящего удивления и гордости.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начинается новая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дом часто означал для семьи просторную квартиру, светлую кухню и двор, где можно играть детям. Такие дома становились символом перемен, потому что показывали: жизнь постепенно становится удобнее и теплее.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и медаль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собирал семью вечером, а спортивная медаль напоминала о трудах, тренировках и победах. Оба символа были очень разными, но говорили об одном: люди хотели узнавать новое и добиваться успеха.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жизни людей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стало доступнее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получили новые квартиры, где было больше света, места и удобств. В таких домах легче было учиться, отдыхать и проводить время вместе.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знаний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книги и кружки помогали детям узнавать новое быстрее и интереснее. Учёба стала важной частью жизни, потому что открывала путь к нужным профессиям.
</a:t>
            </a:r>
            <a:endParaRPr lang="en-US" sz="1170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экономила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приборы, транспорт и связь делали повседневные дела проще. Люди меньше тратили сил на домашнюю работу и чаще могли заниматься любимыми делами.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 впечатления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Телевидение, спорт и культура приносили свежие события прямо в дома. Люди быстрее узнавали новости, радовались победам и обсуждали то, что видели на экране.
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 годы: время смелого шага вперёд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десятилетия показали, как много можно изменить трудом, знаниями и мечтой. Космос, наука, города и культура сделали жизнь ярче, а людей — увереннее в будущем.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2026-05-26T10:50:52Z</dcterms:created>
  <dcterms:modified xsi:type="dcterms:W3CDTF">2026-05-26T10:50:52Z</dcterms:modified>
</cp:coreProperties>
</file>