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развития науки и революция в естествознании
</a:t>
            </a:r>
            <a:endParaRPr lang="en-US" sz="3253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наука перешла от ссылок на авторитет к эксперименту, измерениям и математике.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научного перелома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теряла силу, а открытия расширяли горизонты: люди изучали Землю, море и климат. Книгопечатание ускорило обмен знаниями, а университеты и кружки помогли утвердиться новой научной картине мира — от Коперника до Ньютона.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наука стала развиваться быстрее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поддерживали исследования, потому что они напрямую помогали навигации, артиллерии, картографии и точным календарям. Прикладные задачи создавали спрос на измерения и новые методы расчёта.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 и переписка ускоряли обмен результатами: открытия обсуждали, сравнивали и публиковали регулярнее. Благодаря этому идеи быстрее «доживали» до проверок в других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приборы, специализация и повторяемые эксперименты сделали знания проверяемыми. Когда опыт можно воспроизвести, накопление открытий идёт быстрее, чем в эпоху единичных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тенденции, без привязки к единому набору точных чисел; направление роста опирается на факт развития академий и обсерваторий в XVII–XVIII веках.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научной инфраструктуры в Европе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не только об учреждениях: увеличивались регулярные заседания и выпуск трудов, превращая науку в устойчивую общественную систему.
</a:t>
            </a:r>
            <a:endParaRPr lang="en-US" sz="111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сети организаций знания легче подтверждать и распространять, поэтому научные прорывы получают более широкую «аудиторию» проверок.
</a:t>
            </a:r>
            <a:endParaRPr lang="en-US" sz="11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и новая картина Вселенной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Коперник: гелиоцентризм как новая схема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опубликованную в 1543 году: Солнце становится центром планетной системы. Эта идея разрушала привычный образ Земли как неподвижного центра мироздания.
</a:t>
            </a:r>
            <a:endParaRPr lang="en-US" sz="1052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Кеплер: телескоп и законы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с помощью телескопа наблюдал спутники Юпитера и фазы Венеры, подтверждая переменчивость видимых небесных картин. Иоганн Кеплер сформулировал законы движения планет в 1609 и 1619 годах, связав наблюдения математикой.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утверждение экспериментального метода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связывал наблюдение, эксперимент и математическое описание природы. Он стремился не просто «замечать» явления, а измерять их и выражать формулами.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исследованиях падения тел и движения по наклонной плоскости, а также при рассуждениях об инерции, Галилей показывал: закономерности проявляются, когда мы умеем ставить опыт и фиксировать результаты.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 затронул критерий истинности. Решало не мнение авторитета, а проверяемое доказательство, способное выдержать повторение и уточнение.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новое научное знание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закону через проверку, обсуждение и воспроизведение опыта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универсальные законы 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Исаак Ньютон опубликовал «Математические начала натуральной философии». Там он сформулировал три закона механики и закон всемирного тяготения.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позволили объяснять разные явления одной логикой: движение планет и падение тел связывались общей системой причин. Это стало убедительным шагом к единству физики.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небесной и земной природы укрепил уверенность: законы могут быть универсальными и выражаться математически. Если формула работает, её можно проверять и уточнять.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027637"/>
            <a:ext cx="3432300" cy="2069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учёные революции в естествознании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меняли не одну частную тему, а целые области знания — от устройства мира до методов изучения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имён показывает общий механизм революции: новые наблюдения и расчёты перестраивали основания дисциплин, а затем закрепляли их методами проверки.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датах публикаций и вкладах из общеизвестных историко-научных справок; точный набор источников не указан пользователем.
</a:t>
            </a:r>
            <a:endParaRPr lang="en-US" sz="5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химии, анатомии и физиологии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химии исследования Джозефа Пристли и Антуана Лавуазье уточнили роль воздуха и кислорода в процессах, связанных с горением. Одновременно усилилась идея измерять изменения веществ.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Лавуазье показал, что горение связано с соединением вещества с кислородом, а не с выделением воображаемой «огненной субстанции». Это сделало объяснение процессов более строгим и проверяемым.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анатомии и физиологии вскрытия, наблюдения и микроскопия расширили знания о строении организма и работе органов. Наука стала ближе к медицинской практике, потому что факты можно было изучать напрямую.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естествознание укрепляло связь между теорией и опытом: химические процессы и биологические структуры начали объяснять через наблюдаемое и воспроизводимое.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науки (XVII–XVIII века): телескопы и микроскопы, барометры и термометры, механизмы точного хронометража; точные шкалы в источниках разнятся, поэтому приведено качественное сравнение влияния.
</a:t>
            </a:r>
            <a:endParaRPr lang="en-US" sz="4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изменившие науку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делали «невидимое» наблюдаемым и переводили идеи в числа: больше данных — точнее сравнение, а значит, надежнее проверки гипотез.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не просто дополнили знания, а изменили правила игры: измерение стало самостоятельным источником аргументов, а не иллюстрацией.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 и международный обмен знаниями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Заседания академий и обществ объединяли исследователей вокруг общих правил: доклад, обсуждение опытов, публикация результатов и демонстрации «на глазах у свидетелей». Это снижало риск ошибок и ускоряло исправления.
</a:t>
            </a:r>
            <a:endParaRPr lang="en-US" sz="1004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переписке и регулярным публикациям открытия быстрее выходили за пределы одной страны. Учёные сопоставляли наблюдения, воспроизводили эксперименты и формировали международное научное сообщество, ориентированное на проверку.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постепенно уступал место проверяемым доводам: наблюдение и эксперимент становились решающими, а не ссылки на старые тексты. Истину нужно было демонстрировать.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Измерение, классификация и причинно-следственное объяснение сделали знания системными. Учёные стремились к воспроизводимости: результат должен получаться у разных исследователей и в разных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научного метода и критериев истины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описание превращало качественные рассуждения в точные утверждения. Там, где раньше говорили «кажется так», старались показать числовую закономерность и область её применимости.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символических толкований исследователи искали общие закономерности. Единичные случаи перестали считаться достаточным доказательством: требовались сопоставление данных и логическая проверка.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сопоставление концепций «геоцентризма/иерархического космоса» и «гелиоцентризма/математического описания»; структурировано как качественное сравнение (шкала не из конкретного набора данных).
</a:t>
            </a:r>
            <a:endParaRPr lang="en-US" sz="48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представление о 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картине мира природу описывали так, чтобы разные люди могли проверить результат. Поэтому «взгляд» уступал место наблюдению и расчету.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сдвиг от качественных образов к измеримым закономерностям: чем выше уровень проверяемости, тем устойчивее научное объяснение.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 по учебным и историко-научным обзорам: вклад Коперника, Кеплера, Галилея, Ньютона, Лавуазье, Линнея и развитие микроскопии и анатомии (без единого численного датасета).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науки изменились сильнее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области естествознания получили наиболее заметный толчок и к каким результатам это привело в XVII–XVIII веках.
</a:t>
            </a:r>
            <a:endParaRPr lang="en-US" sz="1118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был там, где появились измеримые методы: астрономия, физика и химия быстрее всего превратились в «точные» дисциплины, а медицина усилила связь с наблюдением.
</a:t>
            </a:r>
            <a:endParaRPr lang="en-US" sz="10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науки, техники и экономики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предприниматели были заинтересованы в практических результатах: навигации, картографии, кораблестроении, артиллерии и горном деле. Именно эти задачи стимулировали исследования и заказы на разработки.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запросы науки техника становилась точнее: улучшались измерительные приборы, способы расчётов и инженерные решения. Так знания превращались в эффективность — от точного курса корабля до надежности производства.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наука постепенно становилась ресурсом экономической и политической мощи. Вклад эксперимента и математики поддерживался не только учёными, но и теми, кто отвечал за развитие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научная революция изменила 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цепочка последствий из логики темы (влияние знаний на институты и ценности).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новым идеям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объяснения часто вступали в конфликт с устоявшимися религиозными традициями и привычными взглядами. Поэтому появлялись цензура отдельных работ и давление на учёных, а признание идей шло медленно.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сам спор не остановил развитие науки: он повышал значимость доказательств. Учёным приходилось точнее формулировать аргументы и яснее показывать, где научное объяснение, а где религиозная интерпретация.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направлениям применения современной науки на основе принципов XVII–XVIII веков; единая измерительная статистика отсутствует, поэтому шкала отражает относительную широту влияния.
</a:t>
            </a:r>
            <a:endParaRPr lang="en-US" sz="51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значение научной революции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заметно в современных лабораториях и наблюдениях: результаты проверяют расчётом и экспериментом, а затем обсуждают в коллективе.
</a:t>
            </a:r>
            <a:endParaRPr lang="en-US" sz="114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эффект был не локальным: принципы проверки и измерения «протянулись» через многие сферы, включая будущие экологические исследования.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научная революция стала поворотом в истории
</a:t>
            </a:r>
            <a:endParaRPr lang="en-US" sz="4907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XVII–XVIII веков закрепила современный тип знания: эксперимент, математику и коллективную проверку. Она изменила понимание Вселенной и природы и превратила науку в движущую силу прогресса и общественных перемен.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2026-05-11T14:32:52Z</dcterms:created>
  <dcterms:modified xsi:type="dcterms:W3CDTF">2026-05-11T14:32:52Z</dcterms:modified>
</cp:coreProperties>
</file>