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94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Замечательные точки треугольника и окружность Эйлера
</a:t>
            </a:r>
            <a:pPr algn="l" indent="0" marL="0">
              <a:lnSpc>
                <a:spcPct val="90000"/>
              </a:lnSpc>
              <a:buNone/>
            </a:pPr>
            <a:r>
              <a:rPr lang="en-US" sz="184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8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треугольника полна неожиданных центров и красивых связей.
</a:t>
            </a:r>
            <a:endParaRPr lang="en-US" sz="3942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в геометрии 9 класса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9 классе треугольник открывается глубже: линии пересекаются, образуют особые точки и помогают доказывать свойства фигур. Эти идеи делают построения точнее, а геометрию — нагляднее и интереснее для исследования.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90675" y="2963527"/>
            <a:ext cx="3686100" cy="12814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Медианы треугольника и центроид
</a:t>
            </a:r>
            <a:endParaRPr lang="en-US" sz="1900" dirty="0"/>
          </a:p>
        </p:txBody>
      </p:sp>
      <p:sp>
        <p:nvSpPr>
          <p:cNvPr id="11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медиана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Медиана соединяет вершину треугольника с серединой противоположной стороны. В каждом треугольнике можно провести три медианы, и они всегда встречаются в одной общей точке.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361725" y="15625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отношение отрезков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Центроид делит каждую медиану на две части в отношении 2:1, если считать от вершины. Это свойство часто используют в задачах на вычисления и доказательства.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Центроид как центр тяжести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пересечения медиан называется центроидом. Её удобно представлять как центр равновесия треугольника: если фигуру сделать из плотного материала, она будет балансировать именно около этой точки.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41550" y="975331"/>
            <a:ext cx="3194100" cy="3181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242675" y="2101525"/>
            <a:ext cx="16737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медиан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из каждой вершины проведена медиана к середине противоположной стороны. Отмеченные середины помогают сразу увидеть, почему все три отрезка построены верно и симметрично.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2418500" y="2101525"/>
            <a:ext cx="16737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пересечения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Медианы пересекаются внутри треугольника в одной точке. Она выделена отдельно и показывает положение центроида, который остаётся единственным для данной фигуры.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4594313" y="2101525"/>
            <a:ext cx="16737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2:1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одной медиане удобно показать, что более длинная часть идёт от вершины до центроида. Такое деление подтверждает основное свойство центроида и помогает его запомнить.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296675" y="2066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медиан на чертеже
</a:t>
            </a:r>
            <a:endParaRPr lang="en-US" sz="2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9725" y="3083669"/>
            <a:ext cx="4051200" cy="15904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Высоты треугольника и ортоцентр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60250" y="16301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и перпендикуляр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треугольника проводится из вершины перпендикулярно к противоположной стороне или её продолжению. Она показывает, как фигура связана с прямыми углами и расстояниями.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002950" y="165575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зависит от вида
</a:t>
            </a:r>
            <a:pPr algn="l" indent="0" marL="0">
              <a:lnSpc>
                <a:spcPct val="100000"/>
              </a:lnSpc>
              <a:buNone/>
            </a:pPr>
            <a:r>
              <a:rPr lang="en-US" sz="5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остроугольного треугольника ортоцентр находится внутри, у прямоугольного совпадает с вершиной прямого угла, а у тупоугольного оказывается вне треугольника. Так по высотам можно многое узнать о фигуре.
</a:t>
            </a:r>
            <a:endParaRPr lang="en-US" sz="1287" dirty="0"/>
          </a:p>
        </p:txBody>
      </p:sp>
      <p:sp>
        <p:nvSpPr>
          <p:cNvPr id="12" name="Text 4"/>
          <p:cNvSpPr txBox="1"/>
          <p:nvPr/>
        </p:nvSpPr>
        <p:spPr>
          <a:xfrm>
            <a:off x="660300" y="35069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Ортоцентр треугольника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высоты пересекаются в одной точке, которая называется ортоцентром. Это ещё одна замечательная точка треугольника, получающаяся не из середины сторон, а из перпендикуляров.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расположен ортоцентр в разных треугольниках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три разные ситуации для одной и той же точки. Значения на оси обозначают: внутри, в вершине прямого угла и вне треугольника.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ортоцентра напрямую связано с видом треугольника: чем сильнее меняются углы, тем заметнее меняется и его расположение.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свойствам высот треугольника, школьная геометрия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53237" y="1356875"/>
            <a:ext cx="1974375" cy="312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Биссектрисы и инцентр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2882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 угла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 делит угол на две равные части. Все её точки одинаково удалены от сторон угла, поэтому такая линия особенно удобна при точных построениях.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682062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пересечения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биссектрисы треугольника пересекаются в одной точке, которая называется инцентром. Эта точка всегда находится внутри треугольника и играет роль его внутреннего центра.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9282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Вписанная окружность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Инцентр является центром вписанной окружности. Она касается всех сторон треугольника изнутри, а расстояние от инцентра до каждой стороны одинаково.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1920996"/>
            <a:ext cx="4007700" cy="190365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замечательные точки треугольника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линии треугольника ведут к каждой замечательной точке и какое главное свойство при этом получается.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группа линий задаёт свою точку и своё характерное расстояние: от сторон, от вершин или по отрезку медианы.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линий треугольника, школьная геометрия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Серединные перпендикуляры и центр описанной окружности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Серединный перпендикуляр проходит через середину стороны под прямым углом. Его точки одинаково удалены от двух концов этой стороны, поэтому он помогает находить место, равноудалённое сразу от двух вершин треугольника.
</a:t>
            </a:r>
            <a:endParaRPr lang="en-US" sz="897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именно серединный перпендикуляр
</a:t>
            </a:r>
            <a:endParaRPr lang="en-US" sz="1177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построить серединные перпендикуляры к трём сторонам, они встретятся в одной точке. Это центр описанной окружности, и он одинаково удалён от всех трёх вершин треугольника.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точка для трёх сторон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центра можно провести радиусы к каждой вершине, и все они будут равны. Поэтому через три вершины треугольника проходит одна окружность, а её центр находится на пересечении серединных перпендикуляров.
</a:t>
            </a:r>
            <a:endParaRPr lang="en-US" sz="897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окружность через три вершины
</a:t>
            </a:r>
            <a:endParaRPr lang="en-US" sz="137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90675" y="2963527"/>
            <a:ext cx="3686100" cy="12814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Эйлера, или окружность девяти точек
</a:t>
            </a:r>
            <a:endParaRPr lang="en-US" sz="1900" dirty="0"/>
          </a:p>
        </p:txBody>
      </p:sp>
      <p:sp>
        <p:nvSpPr>
          <p:cNvPr id="11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Девять особых точек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Эйлера проходит через три середины сторон треугольника, три основания высот и три середины отрезков от ортоцентра к вершинам. Вместе это девять характерных точек.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361725" y="15625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теоремы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окружность особенно красива тем, что возникает из простых построений, но объединяет разные части треугольника в одно целое. Именно поэтому её часто приводят как пример изящной теоремы геометрии.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она так называется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точки принадлежат одной окружности, поэтому её называют окружностью девяти точек. Она связывает сразу несколько важных элементов треугольника и показывает их скрытую согласованность.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окружности девяти точек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Последовательность: высоты треугольника, ортоцентр, основания высот, середины сторон и середины отрезков к вершинам.
</a:t>
            </a:r>
            <a:endParaRPr lang="en-US" sz="111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725" y="368350"/>
            <a:ext cx="3706800" cy="8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Девять точек на одной окружности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57375" y="217990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Получение девяти точек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отмечают основания высот, середины сторон и середины отрезков от ортоцентра к вершинам. Так образуются три равные группы точек.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87325" y="8957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Построение высот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 треугольнике проводят три высоты. Они задают основу для поиска ортоцентра и связанных с ним точек.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187325" y="34990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Общая окружность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построения оказывается, что все девять точек лежат на одной окружности, независимо от вида треугольника.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каких точек состоит окружность Эйлера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группы одинаковы по числу точек, поэтому диаграмма выглядит симметрично и легко запоминается.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трёх частей подчёркивает, что окружность девяти точек объединяет разные элементы треугольника в одну систему.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свойства треугольника и окружности Эйлера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 раза
</a:t>
            </a:r>
            <a:endParaRPr lang="en-US" sz="5700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радиус окружности девяти точек, чем радиус описанной окружности.
</a:t>
            </a:r>
            <a:endParaRPr lang="en-US" sz="2201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показывает точную связь двух окружностей треугольника: одна получается как уменьшенная вдвое копия другой по радиусу.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окружности Эйлера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9725" y="3083669"/>
            <a:ext cx="4051200" cy="15904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Эйлера и три основные точки треугольника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60250" y="16301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описанной окружности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расположен на прямой Эйлера и задаёт одну из главных опорных точек всей конструкции треугольника.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002950" y="165575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точек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неравностороннего треугольника важно видеть, как точки расположены относительно друг друга: это помогает строить и доказывать свойства аккуратно.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60300" y="35069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Центроид и ортоцентр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точки тоже лежат на одной прямой с центром описанной окружности, образуя заметную геометрическую цепочку.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0700" y="2176126"/>
            <a:ext cx="4007700" cy="158539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замечательных центров треугольника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сопоставить четыре главные точки и увидеть, с какими линиями и свойствами они связаны.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центр определяется своей системой линий, а его положение зависит от того, какие именно линии пересекаются в треугольнике.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треугольника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917500" y="2101525"/>
            <a:ext cx="21312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Равнобедренный треугольник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основанию здесь часто ведут одна и та же линия: высота, медиана и биссектриса совпадают. Это отражает осевую симметрию фигуры и упрощает построения.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38325" y="2101525"/>
            <a:ext cx="21312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Равносторонний треугольник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нём все замечательные точки совпадают в одной точке. Медианы, высоты, биссектрисы и серединные перпендикуляры становятся попарно одинаковыми по направлению.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095300" y="2101525"/>
            <a:ext cx="21312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фигуры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симметрия треугольника, тем меньше разных замечательных точек приходится различать. Поэтому равносторонний треугольник — самый удобный для наблюдений.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96675" y="2066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Частные случаи: равнобедренный и равносторонний треугольник
</a:t>
            </a:r>
            <a:endParaRPr lang="en-US" sz="2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связаны линии и замечательные точки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8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какая специальная линия треугольника приводит к каждой замечательной точке и как появляется окружность Эйлера.
</a:t>
            </a:r>
            <a:endParaRPr lang="en-US" sz="108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2612" y="1529617"/>
            <a:ext cx="220800" cy="1962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2313" y="1539430"/>
            <a:ext cx="220800" cy="176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02000" y="1517350"/>
            <a:ext cx="220800" cy="220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00" y="1517350"/>
            <a:ext cx="220800" cy="220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замечательные точки и окружность Эйлера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69355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69355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подходит для олимпиадных задач и мини-проектов, потому что соединяет красивую теорию, аккуратные чертежи и чёткую логику.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252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52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высоты, медианы и биссектрисы легко объяснять, почему некоторые точки пересекаются в одной точке и какие свойства из этого следуют.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27149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27149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Замечательные точки помогают находить равные расстояния и сравнивать отрезки, что делает геометрические задачи более понятными и наглядными.
</a:t>
            </a:r>
            <a:endParaRPr lang="en-US" sz="1181" dirty="0"/>
          </a:p>
        </p:txBody>
      </p:sp>
      <p:sp>
        <p:nvSpPr>
          <p:cNvPr id="19" name="Text 8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Построения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этими точками удобно выполнять точные построения: находить середины, перпендикуляры и пересечения линий без лишних вычислений.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Замечательные точки и окружность Эйлера показывают, что в треугольнике скрыто много строгих связей. Из простых линий рождаются важные центры, окружности и красивые свойства.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треугольника становится наглядной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2026-06-03T14:47:51Z</dcterms:created>
  <dcterms:modified xsi:type="dcterms:W3CDTF">2026-06-03T14:47:51Z</dcterms:modified>
</cp:coreProperties>
</file>