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 Брэдбери: писатель, который говорил о человеке через фантастику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 Брэдбери (1920–2012) связывал фантастику с книгами, свободой мысли и взрослением.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Рэй Брэдбери и почему его читают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 Брэдбери родился в 1920 году в Уокигане, штат Иллинойс, и рос в обычном городе. В 12 лет он решил стать писателем и почти каждый день писал. Университет не посещал, но много читал в библиотеках. Поэтому его книги понятны школьникам и читаются в разных странах.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48340"/>
            <a:ext cx="218019" cy="1937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впечатления, которые дали начало его темам
</a:t>
            </a:r>
            <a:endParaRPr lang="en-US" sz="2387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«второй дом»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времени проводил в библиотеке и рассматривал чтение как обучение. Детская привычка к книгам помогла ему писать о смысле чтения и внутренней свободе.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город, который остался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Уокиган с его улицами, летними днями и карнавалами прочно поселился в воображении Брэдбери. Позже эти детали стали основой для многих рассказов и повестей.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Фантастика, поэзия и приключения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любил фантастику, поэзию и истории о путешествиях. Эта смесь помогла ему соединять обычную жизнь с удивлением и размышлением о времени и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известности: журналы, рассказы и первые книги
</a:t>
            </a:r>
            <a:endParaRPr lang="en-US" sz="2321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фантастики 1940-х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Брэдбери появлялись в популярных журналах фантастики. Он учился у короткой формы: как быстро зацепить читателя и оставить яркий след в памяти. Так рождался его узнаваемый стиль — простыми словами о важном.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«Марсианские хроники» и «451° по Фаренгейту»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 году вышли «Марсианские хроники», а в 1953 — роман «451° по Фаренгейту». Эти книги принесли мировую известность и сделали его одним из самых читаемых авторов фантастики XX века. Их образы до сих пор легко узнаются по обложкам.
</a:t>
            </a:r>
            <a:endParaRPr lang="en-US" sz="11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56186"/>
            <a:ext cx="4022400" cy="2679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какие книги стоит помнить и какие идеи в них звучат.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объединяет один центр: человек, его чувства и ответственность за поступки.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данным из условия задания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Рея Брэдбери
</a:t>
            </a:r>
            <a:endParaRPr lang="en-US" sz="24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«451° по Фаренгейту»: роман о запрете книг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романа пожарные не тушат огонь, а сжигают книги. Так общество избавляется от мыслей, которые могут заставить людей сомневаться и думать самостоятельно.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Монтэг поначалу живёт по правилам, но постепенно замечает, что книги помогают человеку находить ответы. Кларисса подталкивает его к размышлениям через простые, точные вопросы.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опасность цензуры и равнодушия. Если человек перестаёт читать по-настоящему, он теряет способность выбирать и защищать свою свободу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Брэдбери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часто возвращается к детским воспоминаниям, потому что через них проще почувствовать время и цену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фантастика у Брэдбери не ради «эффекта», а для разговора о внутренней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тем из условия задания; доли условные, отражают относительные акценты (крупнее/меньше).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Гай Монтэг в романе «451° по Фаренгейту»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шагов героя от послушания к самостоятельному мышлению (по условиям задания).
</a:t>
            </a:r>
            <a:endParaRPr lang="en-US" sz="24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«Марсианские хроники»: Марс как зеркало Земли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«Марсианские хроники» собраны из рассказов, связанных общей идеей: люди прилетают на Марс и пытаются там жить. Повествование постепенно складывается в цельный взгляд на человечество.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Марсиане в книге становятся образом другого, уязвимого мира. Земляне же часто показаны жестокими, самоуверенными и неосторожными — как будто они уверены в своём праве менять всё вокруг.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фантастическую историю Брэдбери показывает, как ошибки цивилизации превращаются в беду. Важно не только «что происходит», но и почему человек действует так, как действует, когда не понимает последствий.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Марс работает как зеркало Земли: он помогает увидеть, насколько опасно разрушать то, чего не чувствуешь и не понимаешь. Брэдбери предупреждает о цене самоуверенности.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повесть опирается на воспоминания писателя о собственном детстве. В центре — лето в маленьком городе: семейные привычки, игры, открытия и первые чувства. Все события связаны ощущением времени, которое уже не вернёшь.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напоминает о напитке из одуванчиков: для героя он становится символом тёплых воспоминаний. Поэтому в иллюстрациях хорошо работают летний пейзаж, старый дом или мальчик в городе начала XX века.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«Вино из одуванчиков»: книга о лете, детстве и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1920–2012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десятилетия творчества он довёл свой поэтичный язык до узнаваемой формы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называют поэтичными: много сравнений и метафор, точных звуковых и цветовых деталей. Сложные темы объясняются простыми словами, короткими выразительными сценами и сильными чувствами.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Рае Брэдбери (1920–2012).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183245"/>
            <a:ext cx="4336500" cy="2557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писателя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премии и знаки широкой известности Брэдбери отражают высокую оценку его вклада в литературу — от отдельных заслуг до жизни в 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охватывают разные стороны влияния: вклад за годы, целостность творчества и массовую узнаваемость.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Премиальные сведения из общедоступных биографий (в т.ч. о Пулитцеровской премии, награде Брэма Стокера и Голливудской аллее славы).
</a:t>
            </a:r>
            <a:endParaRPr lang="en-US" sz="12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в кино, театре и на телевидении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Кинематографические экранизации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Брэдбери снимали фильмы и собирали истории в цельные сюжеты. Его тексты хорошо подходят для экрана благодаря понятным конфликтам и ярким, запоминающимся персонажам.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сценические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ставили как спектакли: драматические сцены и короткие эмоциональные эпизоды легко превращаются в театральное действие.
</a:t>
            </a:r>
            <a:endParaRPr lang="en-US" sz="1444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телевидении появлялись постановки по рассказам и повестям Брэдбери. Темы выбора и ответственности помогают сохранять внимание зрителей разных возрастов.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истории легко экранизировать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Брэдбери построены на одном сильном повороте: событие меняет героя, а фантастика подчёркивает человеческие переживания и нравственный выбор.
</a:t>
            </a:r>
            <a:endParaRPr lang="en-US" sz="13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темы Брэдбери важны и сегодня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конкретные цифры зависят от опросов и методики, в школьном чтении чаще всего обсуждают свободу чтения и влияние экранов на мышление.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«пики» показывают, что предупреждения Брэдбери работают и в цифровую эпоху: человеку важно сохранять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тем, выделяемых в школьном и учебном обсуждении творчества Брэдбери (без статистических опросов).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как «обучение» без университета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Брэдбери библиотека была домом знаний: чтение помогало ему расти как автору. Он много читал самостоятельно и часто говорил, что книги дали ему путь в писательство.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важное место в жизни Брэдбери
</a:t>
            </a:r>
            <a:endParaRPr lang="en-US" sz="2781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романом «451° по Фаренгейту»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перекликается с романом «451° по Фаренгейту», где книги становятся символом свободы. Поэтому библиотека для него — не просто помещение, а место, где сохраняется мысль.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школьникам логика фантастики Брэдбери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привычного к необычному и финальный нравственный вывод в стиле Брэдбери.
</a:t>
            </a:r>
            <a:endParaRPr lang="en-US" sz="24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Брэдбери на литературу и культуру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повлиял на писателей фантастики, сценаристов и режиссеров: он показал, что за фантастическим сюжетом всегда стоит разговор о людях.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читают в школах, потому что в них одновременно есть увлекательные истории и нравственные вопросы — о взрослении, совести, выборе и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Оставаясь автором XX века, он сумел сделать фантастику близкой: рассказы и романы продолжают обсуждать, потому что темы памяти и мечты не стареют.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50271"/>
            <a:ext cx="4022400" cy="26914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фантастики с реальной жизнью помогает понимать поступки героев и узнавать собственные вопросы о выборе, памяти и свободе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каждая тема оформлена так, чтобы фантастика объясняла человеческие чувства и последствия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и тематические сведения по указанным произведениям.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Брэдбери и примеры из произведений
</a:t>
            </a:r>
            <a:endParaRPr lang="en-US" sz="23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значение личности Брэдбери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Лос-Анджелес, продолжение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 Брэдбери жил в Лос-Анджелесе и писал почти до конца жизни. Даже в зрелом возрасте он сохранял интерес к вопросам свободы и ответственности.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продолжают 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остаётся современным: в книгах сочетаются ясные идеи, яркие образы и вера в человека. Поэтому Брэдбери продолжает жить в культуре.
</a:t>
            </a:r>
            <a:endParaRPr lang="en-US" sz="1349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 год — смерть в возрасте 91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умер в 2012 году в возрасте 91 года. К этому моменту его книги уже были переведены и широко читались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Рэй Брэдбери остается современным писателем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Брэдбери доказывает, что фантастика умеет говорить о свободе, памяти, книгах, выборе и ответственности. Его предупреждения о цензуре и равнодушии звучат сегодня так же сильно.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2026-05-15T06:16:47Z</dcterms:created>
  <dcterms:modified xsi:type="dcterms:W3CDTF">2026-05-15T06:16:47Z</dcterms:modified>
</cp:coreProperties>
</file>