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дробей: зачем это нужно в алгебре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дроби, не изменяя их значение, и считаем быстрее.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перед сокращением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 показывает взятые части, а знаменатель — на сколько частей делят целое. Если у числителя и знаменателя есть общий делитель больше 1, дробь можно сократить. Этот навык нужен в 7 классе при упрощении выражений, решении уравнений и задачах с дробями.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равенства помогают увидеть главное правило: деление числителя и знаменателя на одно и то же число не меняет значение дроби.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показывают, что при сокращении меняется запись, а не величина дроби.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условия: 6/8 = ¾, 10/15 = 2/3, 12/18 = 2/3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сокращения дроби
</a:t>
            </a:r>
            <a:endParaRPr lang="en-US" sz="5000" dirty="0"/>
          </a:p>
        </p:txBody>
      </p:sp>
      <p:sp>
        <p:nvSpPr>
          <p:cNvPr id="11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выполняют тогда, когда числитель и знаменатель делят на одинаковое число. При этом дробь остаётся равной исходной, потому что меняется только форма записи.
</a:t>
            </a:r>
            <a:endParaRPr lang="en-US" sz="2461" dirty="0"/>
          </a:p>
        </p:txBody>
      </p:sp>
      <p:sp>
        <p:nvSpPr>
          <p:cNvPr id="12" name="Text 3"/>
          <p:cNvSpPr txBox="1"/>
          <p:nvPr/>
        </p:nvSpPr>
        <p:spPr>
          <a:xfrm>
            <a:off x="68340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общие делители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сокращения можно использовать любые числа, которые делят оба элемента дроби без остатка: 2, 3, 5, 10 и другие. Главное — чтобы делитель был общим.
</a:t>
            </a:r>
            <a:endParaRPr lang="en-US" sz="2461" dirty="0"/>
          </a:p>
        </p:txBody>
      </p:sp>
      <p:sp>
        <p:nvSpPr>
          <p:cNvPr id="13" name="Text 4"/>
          <p:cNvSpPr txBox="1"/>
          <p:nvPr/>
        </p:nvSpPr>
        <p:spPr>
          <a:xfrm>
            <a:off x="68340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 вычитают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 означает вычитание или уменьшение числа по отдельности. Деление выполняют одновременно для числителя и знаменателя, иначе равенство дробей нарушится.
</a:t>
            </a:r>
            <a:endParaRPr lang="en-US" sz="2461" dirty="0"/>
          </a:p>
        </p:txBody>
      </p:sp>
      <p:sp>
        <p:nvSpPr>
          <p:cNvPr id="14" name="Text 5"/>
          <p:cNvSpPr txBox="1"/>
          <p:nvPr/>
        </p:nvSpPr>
        <p:spPr>
          <a:xfrm>
            <a:off x="683400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становится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запись обычно выглядит проще, а вычисления дальше идут быстрее. Поэтому в алгебре сначала часто приводят дробь к более удобному виду.
</a:t>
            </a:r>
            <a:endParaRPr lang="en-US" sz="24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сокращать дробь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сокращении и проверке результата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Несократимая дробь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не упростить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Несократимая дробь не имеет общих делителей у числителя и знаменателя, кроме 1. Это означает, что её запись уже окончательная и больше не сокращается.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3/5, 7/8 и 11/12 уже нельзя сделать короче. У них нет общего делителя больше 1, поэтому они сразу записаны в готовом виде.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вычислений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Несократимая дробь помогает не путаться в ответах и упрощает дальнейшие действия. В алгебре такую запись легче сравнивать, использовать в формулах и подставлять в выражения.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сокращения дробей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как сокращение меняет запись дроби, но не её значение.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деление на общий делитель даёт равную дробь и более короткую запись.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«Сокращение дробей»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учебным примерам видно, что маленькие числа чаще всего подходят для первого шага сокращения.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проверять делимость на 2 и 3, а затем переходить к 5 и 7 или искать НОД.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делители чаще всего помогают сократить дробь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примерам на слайде 7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поэтапно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дробь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дробь 24/36 и ищем общий делитель, который можно использовать для первого сокращения.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ещё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действие и делим 12/18 на 2, затем 6/9 на 3, чтобы приблизиться к простому виду.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числитель и знаменатель на 2 и получаем 12/18. Значение дроби остаётся тем же.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2/3 — несократимую дробь, равную исходной. Каждый промежуточный результат сохраняет то же значение.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доля, разные записи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круг или полоска может быть разделён на 8 частей, а другая такая же модель — на 2 части. Если закрашена одинаковая доля, дроби 4/8 и ½ показывают одно и то же количество. Изменяется число частей, но не сама величина.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видно глазами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фигуры остаётся закрашенной без изменений, легко заметить, что сокращение не уменьшает саму долю. Оно только упрощает запись, делая её короче и понятнее для сравнения. Поэтому рисунки помогают проверить, что равные дроби действительно обозначают одну величину.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дробь выглядит на рисунке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общий делитель и НОД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общего делителя и наибольшего общего делителя для сокращения дробей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дробь сокращается, а когда нет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есть ли у дроби общий делитель, больший 1, и можно ли её сократить.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числителя и знаменателя нет общего делителя, дробь уже нельзя упростить; при наличии общего делителя сокращение возможно.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сокращения дробей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насколько короче становится запись после сокращения: вместо больших чисел остаются простые и удобные для работы значения.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числа в записи дроби, тем легче сравнивать её, находить часть от числа и выполнять дальнейшие преобразования.
</a:t>
            </a:r>
            <a:endParaRPr lang="en-US" sz="2377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сокращённая дробь удобнее в вычислениях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18/24 = ¾, 30/45 = 2/3, 45/60 = ¾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173" y="3219713"/>
            <a:ext cx="5376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51691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7203575"/>
            <a:ext cx="5376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сокращении дробей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только одну часть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делить только числитель или только знаменатель: при таком действии дробь меняет значение. Сокращение возможно лишь тогда, когда оба числа делят на один и тот же делитель.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не общий делитель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число, которое делит только одно из двух чисел. Это ошибка, потому что для сокращения нужен делитель, подходящий и числителю, и знаменателю без остатка.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вычитанием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 означает отнять что-то от дроби. Нужно просто уменьшить числа в записи, сохранив её значение. После правильного сокращения получается равная дробь, а не другая.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сокращения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выпишите исходную дробь и полученную после сокращения. Так легче увидеть, какие числа нужно сравнить и не пропустить ошибку в вычислениях.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Перемножьте крест-накрест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Умножьте числитель первой дроби на знаменатель второй и наоборот. Если дроби равны, оба произведения должны получиться одинаковыми.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6/8 и ¾ получаем 6×4 = 24 и 8×3 = 24. Равные результаты подтверждают, что сокращение выполнено правильно.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через наибольший общий делитель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НОД помогает сократить дробь сразу, без нескольких промежуточных шагов.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сразу найти НОД, дробь можно сократить за один шаг и быстрее получить несократимую запись.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 сокращение дробей через НОД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примера 18/24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сокращение дроби через наибольший общий делитель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рецептах часто встречаются дроби для измерения ингредиентов. Записи 2/4 стакана и ½ стакана означают один и тот же объём, поэтому сокращение помогает не запутаться.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алгебры сокращение используют при упрощении выражений и решении уравнений. Чем компактнее дробь, тем проще выполнять следующие действия.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измерениях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линейкой, схемой или картой дроби описывают части целого. Сокращённая запись делает значения короче и удобнее для чтения и сравнения.
</a:t>
            </a:r>
            <a:endParaRPr lang="en-US" sz="2529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моделях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Круги, полоски и деления показывают, что одна и та же доля может быть записана по-разному. Это помогает увидеть смысл дроби не только в записи, но и на рисунке.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встречается сокращение дробей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сокращении дробей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дробь остаётся равной исходной. Меняется только её запись, поэтому результат можно использовать в тех же вычислениях, что и первоначальную дробь.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оба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нужно одновременно числитель и знаменатель. Если изменить только одно число, равенство нарушится, и дробь станет другой по значению.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общий делитель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только число, которое делит оба компонента дроби без остатка. Если такого делителя больше 1 нет, дробь уже несократимая.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НОД ускоряет работу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общий делитель позволяет сократить дробь сразу и избежать лишних шагов. Это особенно удобно, когда числа в записи большие.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дробей: коротко о 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помогает делать запись короче, а вычисления — быстрее и понятнее. Если помнить про равные дроби, общий делитель и НОД, ошибок станет намного меньше.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2026-05-29T21:09:37Z</dcterms:created>
  <dcterms:modified xsi:type="dcterms:W3CDTF">2026-05-29T21:09:37Z</dcterms:modified>
</cp:coreProperties>
</file>