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словарик: язык звуков
</a:t>
            </a:r>
            <a:endParaRPr lang="en-US" sz="3688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язык музыки и научись читать её секреты!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музыке нужны слова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понятнее, когда у неё есть точные слова. Они помогают читать ноты, петь увереннее и слышать, как звучит каждая мелодия.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 музыкального словаря
</a:t>
            </a:r>
            <a:endParaRPr lang="en-US" sz="336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звука есть высота, длительность, громкость и тембр. Именно по этим признакам мы узнаём, что один звук звонкий, другой низкий, а третий звучит мягче или резче.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Нота — это знак, которым записывают звук на бумаге. По нотам можно сохранить мелодию, чтобы потом снова её спеть или сыграть так же точно, как в первый раз.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названий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есть семь основных нот: до, ре, ми, фа, соль, ля, си. Эти названия часто встречаются в песнях, распевках и простых упражнениях для младших школьников.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 музыкальные слова, легче разбирать песни, повторять упражнения и не путаться в учебнике. Музыка тогда становится не загадкой, а интересной и понятной игрой.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ноты на стане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состоит из пяти линий и четырёх промежутков. На нём ноты могут стоять выше или ниже, и по этому положению читают мелодию. Стан похож на лестницу для звуков.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 показывает, где живут высокие звуки. Он помогает быстро понять, какую ноту нужно спеть или сыграть. Без него ноты на стане было бы труднее расшифровать.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ритм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соединяет длинные и короткие звуки в понятный порядок. Благодаря ему музыка может звучать как уверенный шаг, лёгкий бег или весёлые прыжки.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доля в такте — это главная опора. Она помогает слушателю почувствовать движение музыки и не потерять счёт, даже если мелодия становится сложнее.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хлопаем, притопываем или считаем вслух, ритм становится заметнее. Поэтому он очень помогает в пении: с ним легче попасть в нужный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в музыке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звучит произведение. От него зависит, будет музыка спокойной, торопливой или совсем живой.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Адажио — это медленный темп. Анданте звучит спокойно и размеренно, а аллегро — быстро и бодро, будто музыка торопится вперёд.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кусочек мелодии при разном темпе может звучать по-разному. Медленный темп делает его задумчивым, а быстрый — весёлым и подвижным.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менять темп внутри произведения. Тогда музыка словно меняет настроение на ходу: то успокаивается, то оживает и начинает танцевать.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422" y="3238872"/>
            <a:ext cx="256255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3674" y="3908754"/>
            <a:ext cx="256255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становится громче или тише
</a:t>
            </a:r>
            <a:endParaRPr lang="en-US" sz="3414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 значит громко. Этот знак подсказывает, что музыка должна звучать смелее и заметнее, словно голос, который уверенно рассказывает важную историю.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Крещендо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Крещендо показывает, что музыка постепенно становится громче. Звук растёт, как если бы мелодия набирала силу и готовилась к яркому моменту.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Пиано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Пиано означает тихо. Такая музыка звучит мягко, осторожно и будто шепчет на ухо, чтобы слушатель прислушался повнимательнее.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Диминуэндо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Диминуэндо означает постепенное затихание. Музыка как будто удаляется, успокаивается и оставляет после себя тихое, нежное послевкусие.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настроение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помогает понять характер музыки. Он подсказывает, будет ли мелодия светлой и радостной или мягкой и задумчивой.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обычно звучит ясно, тепло и бодро. Минор чаще кажется немного грустным, спокойным и чуть таинственным — как облачко в небе.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знакомая мелодия может изменить настроение, если изменить лад. Поэтому первые секунды песни часто уже говорят, чему она будет учить сердце.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аккорд и гармония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главная звуковая линия песни. Её легко напеть и запомнить, поэтому именно она чаще всего остаётся в голове.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соединяет аккорды так, чтобы музыка звучала красиво и связно. Она помогает мелодии не быть одинокой и плоской.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 — это несколько звуков, которые звучат одновременно. Вместе они создают опору для мелодии и делают звучание богаче.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мелодии песню трудно узнать, а без гармонии она кажется менее объёмной. Вместе они делают музыку живой и выразительной.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длительности помогают считать музыку
</a:t>
            </a:r>
            <a:endParaRPr lang="en-US" sz="3111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нота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длится дольше всех и служит самым длинным звуковым знаком. По ней удобно почувствовать размер и спокойный счёт.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Половинная и четвертная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Половинная нота короче целой в два раза, а четвертная звучит ещё короче. Так музыка начинает двигаться быстрее и точнее.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Восьмые ноты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Восьмые помогают делить счёт на более мелкие части. С ними мелодия становится подвижной, словно начинает шагать быстрее.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Шестнадцатые ноты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совсем короткие звуки. Они нужны, когда музыка хочет быть очень ловкой, чёткой и немного похожей на быстрый шепот.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которая слышна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нотах похожа на маленькую остановку в разговоре. Музыка будто делает вдох, чтобы потом продолжить рассказ. Без такой тишины мелодия звучала бы слишком плотно и не успевала бы «разложить мысли по полочкам».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остановка между фразами
</a:t>
            </a:r>
            <a:pPr algn="ctr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пауза помогает отделить одну музыкальную фразу от другой. Она работает как запятая в тексте: смысл становится понятнее, а мелодия — аккуратнее. На нотном стане такие знаки стоят рядом с нотами и хорошо заметны.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пауза и ожидание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пауза длиннее, она создаёт особое ожидание. Слушатель словно замирает и ждёт следующего звука. В этот момент тишина тоже участвует в музыке и делает её выразительной, как будто сцена на секунду погасила свет.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делает паузу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909" y="1466300"/>
            <a:ext cx="434025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звучат в оркестре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струнных звук рождается от вибрации струн. Скрипка поёт особенно тонко и выразительно, поэтому её тембр часто сравнивают с человеческим голосом.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звучат благодаря воздуху. Флейта даёт лёгкий, высокий и прозрачный звук, который легко узнаётся даже в большом оркестре.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помогают держать ритм и подчёркивать важные моменты. Барабан звучит чётко и уверенно, словно задаёт шаг для всей музыкальной команды.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инструменты умеют быть разными по силе звучания. Фортепиано может играть тихо, громко, мягко и торжественно, поэтому подходит и для соло, и для ансамбля.
</a:t>
            </a:r>
            <a:endParaRPr lang="en-US" sz="10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шагам появляется песня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отдельных музыкальных идей рождается целое произведение.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музыкальный жанр
</a:t>
            </a:r>
            <a:endParaRPr lang="en-US" sz="3388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мягко и спокойно, чтобы успокаивать. В ней обычно нет резких движений, а мелодия будто укачивает и помогает настроиться на отдых.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чётко и бодро, поэтому под него легко шагать. Он помогает держать ровный ритм и делает музыку похожей на уверенное движение вперёд.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песня чаще всего зовут к действию: танец — двигаться, песня — слушать историю и подпевать. По жанру можно быстро понять характер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куплет и припев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Куплеты обычно рассказывают историю и приносят новый текст. Мелодия при этом может оставаться похожей, чтобы песню было легко узнавать и следить за её смыслом.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повторяется несколько раз, поэтому именно он быстрее всего запоминается. В нём часто звучит самая яркая мысль песни, как главная фраза в сказке.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куплеты чередуются с припевом, песня становится удобной для пения. Повтор помогает слушателю не потеряться и с радостью подпевать почти с первого раза.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62" y="1736867"/>
            <a:ext cx="351347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521" y="2832747"/>
            <a:ext cx="351347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знаки, которые меняют звук
</a:t>
            </a:r>
            <a:endParaRPr lang="en-US" sz="3241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Диез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Диез повышает звук на полтона. Он стоит перед нотой и помогает точно указать, какой высоты должен быть звук в мелодии.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Бекар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Бекар отменяет диез и бемоль. Благодаря ему музыкант понимает, что звук нужно сыграть в обычном виде, без изменений высоты.
</a:t>
            </a:r>
            <a:endParaRPr lang="en-US" sz="1115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Бемоль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Бемоль понижает звук на полтона. Этот знак тоже ставится перед нотой и делает запись точнее, чтобы мелодия звучала без ошибок.
</a:t>
            </a:r>
            <a:endParaRPr lang="en-US" sz="11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оркестром стоит дирижёр — он как капитан музыкального корабля. Его жест помогает всем музыкантам начать одновременно, не спешить и не отставать. Даже маленький взгляд дирижёра говорит группе, что пора вступать вместе.
</a:t>
            </a:r>
            <a:endParaRPr lang="en-US" sz="115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звучит как одна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— это совместная игра нескольких музыкантов. Струнные, духовые и ударные слушают друг друга и подстраиваются по темпу и громкости. Тогда музыка звучит дружно, будто каждый инструмент знает своё место в общем разговоре.
</a:t>
            </a:r>
            <a:endParaRPr lang="en-US" sz="11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музыканты играют вместе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ребёнок встречает музыку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музыка помогает слушать внимательно, повторять ритм и петь дружно. Простые задания становятся интереснее, когда их сопровождает мелодия, похожая на маленькое приключение.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музыка создаёт радостное настроение и помогает всем двигаться вместе. Под знакомую песню легче хлопать, танцевать и не скучать ни одной минуты.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музыка подсказывает, когда герой радуется, удивляется или боится. Даже без слов ребёнок понимает, что сейчас происходит, потому что звук «рассказывает» за него.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музыка делает действие живее и помогает запоминать правила. А слова вроде «громко», «тихо», «быстро» и «медленно» учат замечать звучание точнее.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86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40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8388" y="1479290"/>
            <a:ext cx="690900" cy="55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слова из музыкального словаря
</a:t>
            </a:r>
            <a:endParaRPr lang="en-US" sz="2872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Нота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Нота показывает звук, а пауза — молчание. Вместе они помогают записать музыку точно, чтобы её можно было прочитать, спеть и сыграть.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темп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отвечает за порядок длинных и коротких звуков, а темп показывает скорость музыки. Эти слова помогают не сбиваться и держать нужный ход.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подсказывает настроение музыки, а мелодия — её главную линию. Если их понимать, песню легче запомнить и узнать с первых звуков.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 и пиано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 означает громко, а пиано — тихо. Эти знаки делают исполнение выразительным и помогают музыке звучать не одинаково, а живо и интересно.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 и припев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Куплеты рассказывают, а припев повторяет главную мысль песни. Именно поэтому слушателю легко подхватывать знакомые строки и петь вместе с исполнителем.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слова делают музыку понятнее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знаем музыкальные слова, звуки перестают быть загадкой. Они начинают рассказывать о настроении, ритме и характере песни, а слушать и петь становится намного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2026-05-24T23:07:36Z</dcterms:created>
  <dcterms:modified xsi:type="dcterms:W3CDTF">2026-05-24T23:07:36Z</dcterms:modified>
</cp:coreProperties>
</file>