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истории географических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власть, наука и мечта о неизвестном вели людей за горизонт.
</a:t>
            </a:r>
            <a:endParaRPr lang="en-US" sz="326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эпохе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началась, когда океаны стали дорогами, а экспедиции получили поддержку государств и точные карты.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открывали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 — это не только новые берега. К ним относятся найденные морские пути, торговые связи и знания, которые связывали прежде разобщённые регионы.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 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путешествия чаще проходили внутри уже знакомых земель. Дальние маршруты были редкими и опасными, поэтому сведения о мире менялись медленно.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век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 веках морские экспедиции начали соединять Европу, Азию, Африку и Америку. После этого история отдельных регионов стала частью общей мировой истории.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приносило новые сведения о берегах, течениях и народах. Так открытия меняли не только карты, но и торговлю, политику и повседневную жизнь.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географическими открытиями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представляли Землю раньше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часть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опирались на неполные сведения купцов и моряков, поэтому многие карты показывали только знакомые побережья и важные торговые направления.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страхи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Неизведанные области часто заполняли легендами. На картах появлялись чудовища, край света и фантастические земли, потому что точных наблюдений ещё не хватало.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представления не мешали людям торговать и плавать, но сильно ограничивали их взгляд на Землю и возможности дальних путешествий.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эпоха открытий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рынки требовали дорогих специй, шёлка и других восточных товаров. Чем дальше путь, тем выше были цены, поэтому прямой маршрут сулил огромную прибыль.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прямого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дороги в Азию контролировали разные государства и посредники. Моряки искали более короткий и выгодный путь к богатым рынкам Востока.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стремились обогнать друг друга в морской экспансии. Успешная экспедиция означала не только доход, но и политический престиж.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поддерживали рискованные походы, надеясь усилить власть и пополнить казну. Поэтому личное мужество мореплавателей соединялось с интересами государства.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влекло и желание понять, что находится за пределами известного мира. Любознательность помогала людям решаться на путешествия, где не было гарантий успеха.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сделали плавания возможными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навигационных, картографических и корабельных решений в морских экспедициях.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рождались и исправлялись карты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уточняли карты по мере поступления новых сведений из плаваний. Чем больше наблюдений, тем меньше оставалось ошибок и пустых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становились точнее постепенно: реальные наблюдения улучшали их, но устные рассказы долго вносили погрешности.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картографии и морских открытий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ранние контакты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без карт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плавания требовали навыков, терпения и точного знания природы. Моряки учились читать погоду и течение, потому что ошибка в открытом море стоила очень дорого.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добирались до Гренландии и, вероятно, Северной Америки, ориентируясь по солнцу, звёздам и ветрам. Их путь показывает, что океан уже был пространством движения и обмена.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Редкие, но важные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контакты не всегда становились постоянными. Многие маршруты использовались редко, но они доказывали: люди умели пересекать большие расстояния задолго до эпохи великих экспедиций.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плавания Чжэн Хэ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Чжэн Хэ в начале XV века отправлялись с огромными флотилиями. Они показывали силу китайского флота и высокий уровень организации морских походов.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заходили в порты Юго-Восточной Азии, Индии и Восточной Африки. Эти путешествия укрепляли торговлю и дипломатические связи без захватов и завоеваний.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Чжэн Хэ стали примером того, как море может объединять государства. Для истории географических открытий это важное свидетельство мирных международных контактов.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сделали морские экспедиции инструментом торговли, соперничества и расширения влияния.
</a:t>
            </a:r>
            <a:endParaRPr lang="en-US" sz="5226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государства первыми сделали дальние морские поиски частью государственной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открытий; школьные исторические обобщения по эпохе Великих географических открытий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 начало новой эпохи контактов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искал западный путь в Азию, рассчитывая добраться до рынков специй быстрее и обходя контролируемые соперниками маршруты. Его расчет оказался ошибочным, но экспедиция изменила ход европейской истории.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достиг островов Карибского моря и увидел земли, о которых в Европе почти не знали. Так начался новый этап контактов между двумя частями света, полных обмена и столкновений.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европейцев плавание Колумба стало не концом поисков, а началом длительного освоения океанических путей. После него представление о мире стало значительно шире и сложнее.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Африки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1497 году экспедиция Васко да Гамы обогнула Африку, прошла вдоль восточного побережья и вышла в Индийский океан. Путь оказался долгим, но доказал его реальность.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стало ясно, что специи можно везти морем напрямую. Это усилило роль Португалии в торговле и постепенно изменило значение старых сухопутных дорог.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маршрута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мореплаватели постепенно продвигались вдоль западного побережья Африки, собирая сведения о ветрах, течениях и стоянках. Эти знания помогли подготовить более дальний поход к Индии.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и путь в Индию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Новый Свет стал «Америкой»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имя Веспуччи стало основой названия «Америка». Оно напоминает, что научный вывод о природе открытых земель был не менее важен, чем само путешествие.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наблюдения помогли европейцам понять: за Атлантикой находится не восточная окраина Азии, а новый материк. Для этого мира закрепилось название «Новый Свет».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Веспуччи, сравнивая карты и рассказы путешественников, пришел к выводу, что открытые земли не могут быть частью Азии. Они слишком велики и отличаются по положению.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Магеллана вокруг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экспедиции 1519–1522 годов и ее ключевой итог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Тордесильяс стал попыткой заранее договориться о разделе новых земель и не допустить постоянных споров между двумя морскими державами.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точных границ государства стремились закрепить права на территории, торговлю и влияние еще до их освоения.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Тордесильяс, 1494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делили мир на сферы влияния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при встрече культур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столкновения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и местные жители обменивались товарами, растениями и морскими знаниями. Вместе с тем встречи часто сопровождались недоверием, борьбой за ресурсы и нарушением привычного уклада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распространяли христианство, а вместе с ними приходили новые языки, обычаи и правила. Для одних это означало культурное сближение, для других — давление и утрату традиций.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 перемещались не только люди и товары, но и болезни. В обществах, не имевших к ним иммунитета, последствия оказывались особенно тяжелыми.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и животные быстро меняли питание и хозяйство в разных регионах. Так мир постепенно становился более связанным, но не равным по возможностям и выгодам.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стало одной из самых жестоких страниц эпохи. Людей лишали свободы, перевозили через океаны и рассматривали как рабочую силу, а не как личностей.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людей принуждали к тяжелому труду на плантациях и в рудниках. Это приносило огромные прибыли торговцам и государствам, но разрушало жизни тысяч семей.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 часто шло вместе с захватом земель и подчинением местного населения. Военная сила помогала европейцам закреплять власть и контролировать торговые пути.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сторона эпохи открытий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науке и в 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заставили ученых точнее измерять расстояния, широты и берега. Навигация стала надежнее, а карты — заметно точнее, чем прежде.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не только новые земли, но и более связанная картина мира, где океаны и материки стали частью единой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истории географических открытий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которые меняют взгляд на Землю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 белыми пятнами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карта похожа на мир, увиденный из знакомой гавани: вокруг ясные берега, а дальше — пустота. Белые пятна означали не отсутствие Земли, а отсутствие точных сведений.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собранный по маршрутам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уже соединяет материки линиями маршрутов и заполняет океаны названиями. Она показывает, как опыт путешествий превращался в знания, которыми могли пользоваться другие.
</a:t>
            </a:r>
            <a:endParaRPr lang="en-US" sz="10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выводы: почему открытия не закончились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расширили представление о Земле, но показали и цену перемен. Они продолжаются и сегодня, потому что людям по-прежнему нужны знания, связь между странами и новые пути.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2026-07-26T18:11:08Z</dcterms:created>
  <dcterms:modified xsi:type="dcterms:W3CDTF">2026-07-26T18:11:08Z</dcterms:modified>
</cp:coreProperties>
</file>