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неровностям суши: от равнин до гор и впадин.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Земли: каким бывает земная поверхность
</a:t>
            </a:r>
            <a:endParaRPr lang="en-US" sz="34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важен для географии
</a:t>
            </a:r>
            <a:endParaRPr lang="en-US" sz="2921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помогает понять, как устроена поверхность Земли, где текут реки, как строят дороги и почему одни территории удобнее для жизни, чем другие.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суши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1312050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обширные участки суши с небольшими перепадами высот. Их поверхность обычно сравнительно ровная, поэтому такие территории часто используют для земледелия, строительства и прокладки транспортных путей.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202922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и плоскогорья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выше равнин, но их поверхность остаётся волнистой или слегка холмистой. Плоскогорья расположены ещё выше и отличаются ровной поверхностью на большой высоте.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9525" y="274639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выделяются значительной высотой, крутыми склонами и сильной расчленённостью поверхности. Они образуют хребты и целые горные системы, заметно отличающиеся от окружающей местности.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9525" y="346357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и впадины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крупными формами рельефа встречаются речные долины, межгорные впадины и понижения. Они показывают, что поверхность суши не бывает одинаковой даже в одном районе.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525" y="418074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Холмы, гряды и небольшие поднятия соединяют равнины и горы. Такие формы помогают увидеть, как рельеф постепенно меняется от почти ровной поверхности к более сложной.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рельефа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высота и вид поверхности связаны между собой.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важна, но не единственна: для гор особенно заметны крутизна склонов и сильная расчленённость поверхности.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 — самые распространённые территории суши
</a:t>
            </a:r>
            <a:endParaRPr lang="en-US" sz="237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бывают низменные, возвышенные и плоские. Они различаются высотой над уровнем моря, но объединены сравнительно спокойным рельефом и небольшими перепадами высот.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равнин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проще строить города, дороги и предприятия. Здесь легче прокладывать маршруты, а широкие пространства позволяют развивать земледелие и размещать большие населённые пункты.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людей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равнинных территориях часто формируются широкие речные долины, озёра и болота. Медленное течение рек способствует накоплению наносов и образованию плодородных почв.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водами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мира живёт на равнинах, потому что они удобны для хозяйства и транспорта. Именно поэтому такие территории особенно важны для страны и человека.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хозяйство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их строение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редко встречаются поодиночке: чаще они образуют хребты, горные системы и пояса. Такое расположение связано с тектоническими процессами, которые поднимают большие участки земной коры.
</a:t>
            </a:r>
            <a:endParaRPr lang="en-US" sz="1214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гор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 есть вершины, склоны, гребни, ущелья и перевалы. Эти части помогают описывать рельеф точнее и понимать, почему передвижение в горах бывает сложным.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высоких горах воздух разрежен, температура ниже, а погода меняется быстрее, чем на равнине. С увеличением высоты условия жизни становятся более суровыми.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крупные реки начинаются в горах, где выпадает много осадков и сохраняются ледники. Поэтому горы важны не только как форма рельефа, но и как источник воды.
</a:t>
            </a:r>
            <a:endParaRPr lang="en-US" sz="12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тип рельефа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 показывает точные доли, а сравнивает высотные группы, чтобы подчеркнуть различие между высотой и характером поверхности.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высота не всегда означает одинаковый рельеф: решающими остаются крутизна склонов и степень расчленённости поверхности.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внутренние силы Земли создают рельеф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800" y="1302731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постоянно медленно перемещаются. Их столкновение, расхождение или смещение создаёт напряжение в земной коре и запускает крупные изменения поверхности.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3800" y="248649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 и разломы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внутренних сил породы сжимаются, растягиваются и ломаются. Так возникают складки, разломы, поднятия и опускания, которые меняют очертания суши.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3800" y="367024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впадины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внутренние процессы формируют самые крупные формы рельефа: горные системы, впадины и поднятые участки земной поверхности. Эти изменения идут очень медленно, но охватывают большие пространства.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движения плит к изменению рельефа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внешние силы изменяют поверхность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вода, мороз и перепады температур постепенно разрушают горные породы. Из-за этого твёрдая поверхность трескается, крошится и становится уязвимой для дальнейшего разрушения.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процессы идут непрерывно и заметны даже в пределах одной местности. Они постепенно сглаживают поверхность, но иногда, наоборот, делают её более расчленённой.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сила потока уменьшается, обломки оседают. Так образуются дюны, морены, осыпи и другие накопления, которые создают новые формы рельефа.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и 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ветер и ледники не только разрушают породы, но и уносят обломки на расстояние. Этот процесс изменяет форму склонов, берегов и долин.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меняют долины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размывают берега, углубляют русла и переносят обломки пород вниз по течению. Так возникают долины, поймы, овраги и крутые склоны, особенно там, где поток сильный и вода течёт быстро.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формируют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Движущийся ледник действует как огромный скребок: он шлифует поверхность, углубляет котловины и переносит камни на большие расстояния. После его таяния остаются кары, троги и моренные гряды.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создаёт песчаные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ветер легко подхватывает песок, переносит его и откладывает в новых местах. В результате возникают дюны и барханы, которые постепенно меняют очертания пустынного рельефа.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рек, ледников и ветра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природные силы изменяют земную поверхность и какие формы рельефа при этом возникают.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поверхность может изменяться разными силами, но итог всегда связан с перемещением вещества и формированием новых неровностей.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физической географии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Силы, формы рельефа и результаты их действия
</a:t>
            </a:r>
            <a:endParaRPr lang="en-US" sz="23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287" y="1295150"/>
            <a:ext cx="406125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показывают на картах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 карте соединяют точки с одинаковой высотой. Если они расположены близко друг к другу, склон крутой; если далеко — поверхность более пологая и ровная.
</a:t>
            </a:r>
            <a:endParaRPr lang="en-US" sz="1254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высот
</a:t>
            </a:r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 используют цветовую шкалу: низкие участки обозначают зелёным, более высокие — жёлтым и коричневым. Так рельеф легко увидеть даже без измерений.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высот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и условные знаки показывают абсолютную высоту отдельных точек. По ним можно определить вершины, низины, хребты, впадины и общее направление поверхности.
</a:t>
            </a:r>
            <a:endParaRPr lang="en-US" sz="125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местности и трёхмерные модели помогают рассматривать рельеф с разной точностью. Они особенно полезны, когда нужно изучить труднодоступные районы и рассчитать уклоны.
</a:t>
            </a:r>
            <a:endParaRPr lang="en-US" sz="1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России: равнины и горы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территории России занимают равнины и плоскогорья. Они образуют обширные пространства, где легче размещать дороги, города и сельскохозяйственные районы, чем в сильно расчленённых горных областях.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наиболее известным равнинам относятся Восточно-Европейская и Западно-Сибирская. Именно на таких территориях сосредоточены многие крупные реки, плодородные земли и значительная часть населения.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равнины страны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России представлены Уралом, Кавказом, горными системами Дальнего Востока и другими массивами. Они занимают меньшую площадь, но заметно влияют на климат, водные ресурсы и природные условия.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рельефа связаны с большой протяжённостью страны и сложной геологической историей. На её территории соседствуют древние платформы, поднятия и области активных тектонических процессов.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разнообразия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равнинных и горных территорий России
</a:t>
            </a:r>
            <a:endParaRPr lang="en-US" sz="233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России равнинные пространства образуют широкую основу расселения, транспорта и земледелия, а горы чаще тянутся полосами на окраинах страны.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 значительно больше, но горные районы играют важную роль, потому что влияют на реки, климат и природные ресурсы.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жизнь людей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проще жить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удобнее строить города, прокладывать дороги и развивать сельское хозяйство. Ровная поверхность облегчает освоение территории и позволяет создавать крупные населённые пункты.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важны горы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хозяйство вести труднее, но там часто добывают полезные ископаемые, используют воды рек и развивают туризм. Горные районы также подходят для гидроэнергетики.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обычно выше на равнинах, где проще строить жильё и транспортные линии. В горах населённые пункты встречаются реже и часто располагаются в долинах.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для 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размещении заводов и дорог учитывают уклоны, устойчивость склонов и близость водных ресурсов. Поэтому рельеф помогает определить, какие территории наиболее удобны для хозяйства.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процессы в рельефе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1312050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возникает, когда масса грунта сползает вниз по склону. Его провоцируют переувлажнение почвы, вырубка лесов и строительство на крутых участках, где почва теряет устойчивость.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202922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Обвалы чаще происходят в горах и на обрывистых берегах рек. Каменные массы внезапно отделяются от склона и падают вниз, разрушая дороги, тропы и постройки.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9525" y="274639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Селевые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 — это поток воды, грязи и камней, который быстро движется по руслу или ложбине. Он особенно опасен после сильных дождей и таяния снега в горах.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9525" y="346357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Лавины сходят со снежных склонов, когда снег теряет устойчивость. Они опасны для людей, дорог и построек, особенно в районах с крутыми горными склонами.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525" y="418074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Оврагообразование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Овраги образуются там, где вода сильно размывает почву. Процесс ускоряется на распаханных землях и при уничтожении растительного покрова, который обычно удерживает грунт.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уменьшают разрушение рельефа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для защиты склонов, берегов и почвы от разрушения.
</a:t>
            </a:r>
            <a:endParaRPr lang="en-US" sz="13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видит то, что не видно с 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помогают рассмотреть горы, долины, береговые линии и крупные неровности поверхности. По ним можно сравнивать разные районы, замечать изменения и создавать точные карты даже там, где трудно работать человеку.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Аэрофотосъёмка и GPS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Съёмка с воздуха и GPS-измерения позволяют уточнять положение объектов и высоты точек. Благодаря этим данным географы получают подробную информацию о склонах, руслах рек и участках, где возможны опасные процессы.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модель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Трёхмерные модели делают рельеф наглядным и понятным. На экране можно поворачивать поверхность, измерять уклоны и быстрее оценивать труднодоступные территории, не отправляясь туда лично.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изучения рельефа
</a:t>
            </a:r>
            <a:endParaRPr lang="en-US" sz="25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Земля в постоянном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не бывает неподвижным: его создают внутренние силы Земли и постоянно изменяют вода, ветер, лёд и сила тяжести. Понимание рельефа помогает читать карты, бережно использовать территорию и избегать опасностей.
</a:t>
            </a:r>
            <a:endParaRPr lang="en-US" sz="47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2026-06-02T13:54:33Z</dcterms:created>
  <dcterms:modified xsi:type="dcterms:W3CDTF">2026-06-02T13:54:33Z</dcterms:modified>
</cp:coreProperties>
</file>