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на политической карте мира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Восточноевропейское государство между ЕС и Россией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союзной республики к суверенному государству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Беларусь выстраивала собственные институты власти, внешнюю политику и дипломатические приоритеты. Минск стал центром принятия решений и важным узлом постсоветского пространства между Восточной и Центральной Европой.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которая влияет на политику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морского выхода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выхода к морю усиливает зависимость Беларуси от соседних государств и транспортных коридоров. Для торговли, экспорта и импорта особенно важны сухопутные маршруты через пограничные переходы.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центре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расположена в центре Восточной Европы, на пересечении интересов России, Европейского союза и Украины. Такое положение делает её не только географическим, но и политическим мостом.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граничит с Польшей, Литвой, Латвией, Россией и Украиной. Это сочетание восточных и западных соседей формирует сложную систему внешних связей и пограничного взаимодействия.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территорию страны проходят пути движения товаров, топлива и пассажиров между Россией, странами ЕС и Украиной. Поэтому география напрямую влияет на экономику, безопасность и внешнюю политику.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 — политический центр страны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Сосредоточение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Минске находятся президентская резиденция, правительство, парламент и ключевые министерства. Именно здесь принимаются основные политические решения, определяющие внутренний курс государства и его внешние приоритеты.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размещены посольства и представительства международных организаций. Благодаря этому Минск выполняет не только административную, но и дипломатическую функцию, связывая Беларусь с внешним миром.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 переговоров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неоднократно использовался для международных консультаций и переговоров по вопросам безопасности. Это укрепляет его статус как места, где обсуждаются чувствительные региональные вопросы.
</a:t>
            </a:r>
            <a:endParaRPr lang="en-US" sz="1193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Панорама площади Независимости, Дома правительства или административного центра помогает увидеть, как политическая функция города отражается в его архитектуре и городской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политико-географические показатели Беларуси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которые помогают оценить место страны на политической карте мира.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сочетает выгодное транзитное положение с высокой зависимостью от соседних государств и внешних маршрутов.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справочным географическим и политическим данным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внешнеполитических связей Беларуси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направления контактов, но и общую логику внешней политики: опора на союзников, сохранение соседских связей и поиск дополнительных экономических возможностей.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восточные связи, однако Беларусь стремится поддерживать контакты с разными центрами силы, чтобы не замыкаться в одном направлении.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 по основным направлениям внешних связей, 2024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отношения Беларуси и России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партнёрство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остаётся главным политическим партнёром Беларуси. Сотрудничество закреплено в рамках Союзного государства, где координируются отдельные направления внешней политики, безопасности и интеграции.
</a:t>
            </a:r>
            <a:endParaRPr lang="en-US" sz="1303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взаимозависимость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поставки нефти и газа, а также работа энергетической инфраструктуры. Эти связи влияют на промышленность, бюджетные возможности и устойчивость экономики Беларуси.
</a:t>
            </a:r>
            <a:endParaRPr lang="en-US" sz="1303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оборона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координируют действия в сфере обороны и противовоздушной защиты. Для Беларуси это означает опору на союзника в условиях напряжённой региональной среды и повышенных рисков.
</a:t>
            </a:r>
            <a:endParaRPr lang="en-US" sz="1319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гуманитарные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рынок труда, транспортные связи, образование и культурные контакты делают отношения не только государственными, но и повседневными. Это поддерживает устойчивость взаимодействия на уровне обществ.
</a:t>
            </a:r>
            <a:endParaRPr lang="en-US" sz="13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и Европейский союз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 ЕС сочетают торговлю и контакты с политическими разногласиями. Это создаёт ситуацию, в которой взаимная зависимость сохраняется, но доверие между сторонами ограничено.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соседство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 Польшей, Литвой и Латвией делает Беларусь важной частью восточной границы Европейского союза. Здесь особенно заметны вопросы контроля, безопасности и перемещения людей.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условиях напряжённости сохраняется значение международных транспортных маршрутов. Для Беларуси это не только экономический ресурс, но и инструмент связи с внешними рынками.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Санкционное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ограничения со стороны европейских стран усилили осторожность в отношениях. В результате экономические и дипломатические контакты стали более ограниченными и политически чувствительными.
</a:t>
            </a:r>
            <a:endParaRPr lang="en-US" sz="13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Беларуси в международной системе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 союзной республики к самостоятельному участнику международных отношений.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в международных организациях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Членство в ООН обеспечивает Беларуси международную видимость и участие в обсуждении вопросов безопасности, развития и гуманитарного сотрудничества на глобальном уровне.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ЕАЭС и ОДКБ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структурах Беларусь участвует в экономической интеграции и вопросах коллективной безопасности. Это укрепляет её связь с союзниками и влияет на внешнеполитический баланс.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СНГ и региональные форматы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СНГ помогает поддерживать связи с постсоветскими странами и сохранять рабочие каналы взаимодействия в экономике, транспорте и межгосударственных консультациях.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повестка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поднимает темы суверенитета, чернобыльского наследия, региональной стабильности и гуманитарных инициатив, стремясь сохранить собственный голос в международных обсуждениях.
</a:t>
            </a:r>
            <a:endParaRPr lang="en-US" sz="11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санкционного давления на Беларусь после 2020 года
</a:t>
            </a:r>
            <a:endParaRPr lang="en-US" sz="213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санкционных пакетов сильнее всего пострадали финансы, логистика и экспорт отдельных промышленных товаров, включая калийную продукцию.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растет почти непрерывно: внешнее давление усилило издержки торговли и сократило пространство для маневра во внешней экономике.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санкционных мер ЕС, США, Великобритании и Канады, 2020–2024; индекс составлен по числу и масштабу ключевых пакетов.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Беларусь важна для региональной безопасности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двумя системами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находится между Россией, Украиной и странами НАТО, поэтому любая перемена в ее политике сразу отражается на безопасности всего региона. Именно здесь особенно заметно, как география влияет на дипломатические решения и военное планирование.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Союзная оборонная связка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военной сфере Беларусь и Россия сохраняют тесное взаимодействие, включая координацию в области противовоздушной обороны. На карте это выглядит как единое пространство безопасности, где границы имеют не только географическое, но и стратегическое значение.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пограничного рубежа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границы одновременно соединяют и разделяют разные политические пространства. Для соседей это зона повышенного внимания к контролю, наблюдению и стабильности, а для самой страны — важный фактор безопасности и внешнеполитического веса.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внешние партнеры Беларуси и характер связей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внешняя политика Беларуси тесно связана с торговлей, энергетикой и логистикой.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устойчивые связи сосредоточены у России, ЕС и Китая; при этом экономические интересы заметно влияют на политические приоритеты страны.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 внешней торговле и региональным связям Беларуси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Транзит, инфраструктура и политическое значение территории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связывают Беларусь с Россией, Польшей, Литвой и Украиной, создавая удобный коридор для пассажирских и грузовых перевозок. Это повышает значение страны в региональной логистике.
</a:t>
            </a:r>
            <a:endParaRPr lang="en-US" sz="1257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 и потоки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маршруты проходят через территорию страны по направлениям Балтика — Восточная Европа и Россия — Украина. Для бизнеса и торговли это сокращает расстояния, а для политики делает дороги объектом контроля.
</a:t>
            </a:r>
            <a:endParaRPr lang="en-US" sz="1218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Нефтепроводы и газопроводы усиливают значение Беларуси как транзитной территории. Любые изменения в работе инфраструктуры быстро отражаются на снабжении, переговорах и экономической устойчивости соседних стран.
</a:t>
            </a:r>
            <a:endParaRPr lang="en-US" sz="1257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Кризисный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периоды международной напряженности транспортные коридоры превращаются в инструмент влияния. Контроль над потоками грузов, топлива и товаров позволяет государству усиливать переговорные позиции и защищать собственные интересы.
</a:t>
            </a:r>
            <a:endParaRPr lang="en-US" sz="11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Беларусь выстраивает внешнюю политику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ключевых внешнеполитических приоритетов страны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и имиджевые аспекты международного положения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Чернобыле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авария особенно сильно затронула Беларусь, потому что значительная часть загрязненных территорий оказалась именно здесь. Эта тема и сегодня влияет на экологическую повестку и международное сотрудничество.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дипломатия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театр, музыка и выставочные проекты помогают стране говорить с внешним миром не только языком политики. Через культуру Беларусь формирует более широкий и узнаваемый образ за рубежом.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мост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спортивные соревнования и участие атлетов в крупных турнирах делают Беларусь заметной для широкой аудитории. Спорт создает пространство для контактов даже тогда, когда политические отношения осложнены.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войне, индустриальном развитии и советском наследии остается важной частью национального образа. Для внешнего наблюдателя такие смыслы помогают понять, как страна объясняет свое место в мире.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Беларуси среди соседних государств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соседа Беларуси входят в Европейский союз, а Россия и Украина относятся к другим политическим и экономическим пространствам.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число соседей подчеркивает пограничный характер страны, но именно принадлежность трех соседей к ЕС усиливает значение западного направления.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 о границах Беларуси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политическая система и международное восприятие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президентская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политических решений делает государство главным актором внутренней и внешней политики. Для зарубежных партнеров это означает предсказуемость в управлении, но и ограниченность политического плюрализма.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в экономике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участие государства в хозяйственной сфере влияет на характер реформ и внешнеэкономических соглашений. Такой подход помогает сохранять контроль, но вызывает вопросы о конкуренции и открытости рынка.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конкуренция партий снижает разнообразие политического представительства и влияет на восприятие страны за рубежом. Именно поэтому внутренние институты становятся важной частью внешнеполитического имиджа.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и 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государства и международные организации часто связывают отношения с Беларусью с вопросами прав человека и политических свобод. Из-за этого дипломатический диалог нередко развивается в условиях недоверия.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геополитического положения Беларуси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год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Беларусь стала суверенным государством и получила возможность самостоятельно определять внешнеполитический курс, сохранив при этом тесные связи с постсоветским пространством.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2020 года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роста внешнего давления значение Беларуси для Европы еще больше связано с безопасностью границ, логистикой и балансом интересов между крупными центрами силы.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укрепила союзные отношения с Россией и одновременно поддерживала рабочие контакты с соседями в Европе, стараясь сохранить транспортную и экономическую связность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Беларусь: между географией и политикой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занимает заметное место на политической карте Европы, потому что ее границы, союзные связи и транзитная роль напрямую влияют на безопасность, торговлю и международные отношения.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2026-06-03T01:28:46Z</dcterms:created>
  <dcterms:modified xsi:type="dcterms:W3CDTF">2026-06-03T01:28:46Z</dcterms:modified>
</cp:coreProperties>
</file>