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жизни: сущность и роль в биологии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организмов объединяются в популяции и виды — базовые единицы биосферы.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популяций и видов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популяций и видов сформировались в XVIII-XX веках. Линней ввёл систематику, Дарвин объяснил эволюцию через естественный отбор, а Майр уточнил биологический вид. Развитие генетики и экологии расширило понимание популяционных процессов.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характеристика и признаки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общим генетическим составом, морфологическим сходством и единой динамикой численности в пространстве и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генами между особями внутри популяции поддерживает её генетическую целостность и адаптационные возможности.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обитающих вместе на определённой территории и способных к свободному скрещиванию.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популяций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на Таймыре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стая обитает на побережье Таймыра, демонстрируя устойчивые популяционные характеристики и уникальную адаптацию к суровым условиям Арктики.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колонии пингвинов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колоний пингвинов объединяет популяцию, отличающуюся территориальной изоляцией и специфической социальной структурой в экстремальной среде.
</a:t>
            </a:r>
            <a:endParaRPr lang="en-US" sz="110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Стадо африканских слонов в саванне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обеспечивает среду обитания для стада слонов с устоявшейся иерархией и стабильной популяционной численностью.
</a:t>
            </a:r>
            <a:endParaRPr lang="en-US" sz="11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Вид: биология и морфология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 с общими морфологическими и физиологическими признаками, способных к межособиному скрещиванию с плодотворным потомством.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критерий вида опирается на репродуктивную изоляцию, препятствующую скрещиванию с другими видами.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учитывает сходство структур и внешнего облика, отражающих генетическую близость.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экологические особенности вида влияют на его приспособленность и распространение в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видов и популяций: численность и ареал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различия в размерах и ареалах популяций серой вороны на территории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численности и окраске отражают адаптационные особенности и генетическое разнообразие популяций вида.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исследования, Россия, 2020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популяции: состав и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включает все аллели и генетические варианты внутри популяции, определяя её адаптационные возможности.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способствует устойчивости к внешним воздействиям и уменьшает риск заболеваний.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является основой микроэволюционных процессов и служит ресурсом для естественного отбора.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популяций: механизмы и последствия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амурских тигров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Подвиды амурского тигра находятся в разных ареалах на Дальнем Востоке, что способствует развитию уникальных генетических признаков и адаптаций.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репродуктивные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условиях среды и сезонности размножения препятствуют скрещиванию между рядом популяций, усиливая их генетическую изоляцию.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197" y="1595710"/>
            <a:ext cx="358623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популяции и вида по ключевым характеристикам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и особые черты популяции и вида по основным биологическим параметрам.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представляют структурный базис для видообразования, формируя генетическую и экологическую платформу.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В. Яблоков, «Общая биология»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популяций: факторы и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 смертность играют ключевую роль в изменении численности каждой популяции, определяя её рост или спад.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 эмиграция обеспечивают приток и отток особей, влияя на генофонд и стабильность популяции.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Внутрипопуляционные факторы, такие как конкуренция и плотность, регулируют численность и межвидовое взаимодействие.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изменения численности ведут к рискам генетического обеднения или перенаселения с экологическими последствиями.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расселение: ключевые факторы формирования популяций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источник генетического 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способствуют обмену генетическим материалом между популяциями, что предотвращает инбридинг. Например, полевая мышь активно расселяется, осваивая новые территории и формируя локальные популяции с уникальными генотипами.
</a:t>
            </a:r>
            <a:endParaRPr lang="en-US" sz="113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миграции европейского угря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угорь совершает длинные миграции между пресноводными реками и солёным морем. Эти перемещения поддерживают связь между разрозненными популяциями и обеспечивают их генетическое обновление.
</a:t>
            </a:r>
            <a:endParaRPr lang="en-US" sz="13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 генетическая изменчивость в популяциях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близкородственных форм приводит к появлению новых сочетаний наследственных признаков, повышая генетическое разнообразие внутри популяций.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гибридных особей озёрных и серебристых чаек у побережья Балтики наблюдается появление уникальной окраски пера и усиление приспособительных свойств.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 усиливают вариативность, ускоряя процессы микроэволюции и обеспечивая возможности для быстрых адаптивных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на уровне популяций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особей, наиболее приспособленных к условиям среды, повышая их выживаемость и репродуктивный успех. Изменения часто проявляются в изменении частот наследственных признаков.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частоты тёмной и светлой окраски бабочки берёзовой пяденицы зависят от индустриальной среды, демонстрируя адаптацию популяции к камуфляжу на коре берёз.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как источник микроэволюционных изменений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мутации, накапливаясь, формируют устойчивость к неблагоприятным факторам, создавая новые формы, способные выживать в изменённой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 насекомых-вредителей к пестицидам — классический пример микроэволюции в популяциях, важный для понимания эволюционных процессов.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состав популяций меняется постепенно за счёт колебаний частот аллелей под воздействием внешних условий и внутрипопуляционных факторов.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процессов видообразования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Эволюционная биология, процесс образования новых видов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методы сохранения редких популяций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Сахалинская популяция азиатского журавля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популяция уникальна своим генотипом, адаптированным к местным условиям. Сохранение их среды обитания через охраняемые территории способствует поддержке биологического разнообразия.
</a:t>
            </a:r>
            <a:endParaRPr lang="en-US" sz="1373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численности европейского зубра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программам разведения и созданию заказников численность зубров значительно выросла. Фотографии в вольерах демонстрируют успехи в возвращении вида из критического состояния.
</a:t>
            </a:r>
            <a:endParaRPr lang="en-US" sz="13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и устойчивость экосистем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разнообразия видов и популяций обеспечивает устойчивость экосистем к внешним воздействиям и восстанавливает баланс после изменений.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позволяет компенсировать исчезновение отдельных видов, снижая вероятность экологических сбоев и катастроф.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тысячи видов организмов взаимодействуют, поддерживая стабильность и биотическую регуляцию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популяционно-видовой уровень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сокращению ареалов обитания видов, уменьшая численность многих популяций и вызывая их фрагментацию.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негативно влияет на структуру и жизнеспособность рыбных популяций, нарушая их размножение и питание.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является прямой угрозой для редких и ценных видов, ускоряя процессы их вымирания и снижая генетическое разнообразие.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охраняемых территорий, а также законодательные меры помогают смягчить негативные последствия антропогенного давления.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 виды в современных исследованиях биологии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методы, такие как ДНК-штрихкодирование, позволяют точно идентифицировать виды и выявлять структуру популяций.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и ГИС-технологии помогают отслеживать динамику расселения и взаимосвязи популяций в пространстве и времени.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спутниковый мониторинг применяется для изучения миграций и состояния популяций амурского леопарда в дальневосточном регионе.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в службе науки и общества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взаимодействий на уровне популяций и видов способствует сохранению биологического разнообразия и устойчивому развитию экосистем. Эти знания помогают разработать эффективные меры охраны природы в условиях изменения климата и антропогенного влияния.
</a:t>
            </a:r>
            <a:endParaRPr lang="en-US" sz="109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2026-05-10T01:40:31Z</dcterms:created>
  <dcterms:modified xsi:type="dcterms:W3CDTF">2026-05-10T01:40:31Z</dcterms:modified>
</cp:coreProperties>
</file>