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2. Talking about countries and nationalities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Countries, nationalities, languages: speak clearly and write them correctly.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семиклассникам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на уроках, в тестах и в коротких диалогах. Они помогают точно говорить о себе, других людях и странах, а также понимать карты, анкеты и новости.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Country, nationality, language: три разных слова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79375" y="127736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 — это страна как место на карте. Слово отвечает на вопрос о территории, государстве или точке на глобусе, а не о человеке.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690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обозначает язык общения. Один и тот же язык может быть назван так же, как национальность, но это не правило для всех случаев.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4115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Nationality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Nationality показывает, к какой стране относится человек. В английском это может быть Russian, French, Japanese или Brazilian, поэтому важно не путать это слово с названием страны.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081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разных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разговоре нужно различать страну, национальность и язык. Это помогает давать точные ответы, не смешивать понятия и правильно понимать вопросы собеседника.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03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нужны при знакомстве, в школьных упражнениях и в анкетах. Чем увереннее вы различаете их, тем легче строить короткие и ясные фразы на английском.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формы слов в английском языке не всегда совпадают и их нужно запоминать.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формы совпадают, а иногда нет: Brazil и Portuguese образуют неочевидную пару, поэтому слова лучше учить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раздела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 стран, национальностей и языков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на карте мира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страны на школьной 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легко узнать the UK, the USA и Canada по их знакомым очертаниям и названиям. Эти страны часто встречаются в учебниках, поэтому их удобно запоминать вместе с континентом и общим расположением.
</a:t>
            </a:r>
            <a:endParaRPr lang="en-US" sz="1153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на разных континентах
</a:t>
            </a:r>
            <a:pPr algn="ctr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 и India находятся далеко друг от друга, но обе часто появляются в заданиях по английскому языку. Карта помогает увидеть не только названия, но и то, как мир связан через язык и географию.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подсказка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China часто выделяется на карте размером и положением в Азии. Такие изображения помогают быстрее узнавать страны в текстах, обсуждать их на уроке и ориентироваться в международных материалах.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короткий диалог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реплик в знакомстве и устном упражнении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ответы о стране происхождения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используют форму I’m from… чтобы назвать страну происхождения. После этого можно добавить национальность, если нужно сделать ответ точнее и естественнее.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сказать, какой язык вы знаете или используете. Конструкция I speak… помогает связать страну, национальность и язык в одном коротком ответе.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нескольких людях, нужны we’re или are. Такая форма подходит для класса, семьи или команды и требует внимательного порядка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название страны совпадает с языком, а где нет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одно название страны не всегда означает один язык. В реальной речи это особенно важно для стран с несколькими официальными языками.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есть не всегда: у одних стран один язык в примере, у других — несколько, поэтому ориентироваться нужно по конкретной 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раздела: France, Japan, Brazil, India, Switzerland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писать названия стран, национальностей и языков с заглавной буквы.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базовое орфографическое правило английского языка: ошибка в заглавной букве сразу заметна в тетради, тесте или анкете.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английского языка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ассоциации для запоминания слов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Japan: аниме и Токио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слышат Japan, часто вспоминают аниме и Токио. Такие ассоциации помогают связать слово со знакомыми образами и быстрее запомнить и страну, и национальность.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Brazil, France, Egypt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Brazil легко ассоциируется с карнавалом, France — с Эйфелевой башней, а Egypt — с пирамидами. Культурные символы делают лексику ярче и помогают вспоминать слова без долгого перевода.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помогает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страна связана с узнаваемым символом, слово запоминается прочнее. Такой способ полезен на уроках, в викторинах и при повторении новой лексики перед контрольной работой.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25579"/>
            <a:ext cx="4336500" cy="20725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речевые модели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помогают быстро и точно говорить о стране, национальности и языке в коротких ответах и знакомстве.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отличаются по смыслу: одна показывает происхождение, другая — национальность или язык. Это помогает строить короткие, грамотные ответы без путаницы.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раздела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нескольких людях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4821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множественного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группе, используются we are и they are. Эти формы помогают говорить о классе, семье или команде и правильно согласовывать подлежащее со сказуемым.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96088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готовые модели: We are from Poland. They are Chinese. People from Peru are Peruvian. Такие фразы легко использовать в устных ответах и парной работе.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44396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нужно следить не только за формой to be, но и за точным выбором слова. Это делает ответ ясным и естественным для собеседника.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слово в 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какой тип ответа нужен для каждого вопроса о стране, национальности и языке.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учащихся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со сложностью темы, а с внимательностью: значение слова, написание и заглавная буква требуют отдельной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трудности — смешение похожих слов и орфография. Короткая самопроверка перед сдачей работы заметно снижает число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раздела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знакомства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по имени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простого приветствия и имени: Hello, I’m Anna. Такой вход в диалог звучит естественно и сразу помогает перейти к информации о стране и языке.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сообщить происхождение: I’m from Poland. Эта фраза отвечает на вопрос Where are you from? и делает ответ коротким, понятным и вежливым.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Национальность и 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страны удобно добавить национальность и язык: I’m Polish. I speak English and Polish. Так ученик показывает, что умеет соединять разные элементы темы в одном ответе.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собеседника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 можно использовать похожий образец: I’m from Canada. I’m Canadian. I speak English and French. Повторение по модели помогает говорить увереннее и без лишней паузы.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мира и уважение к разнообразию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класс — много историй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могут учиться дети с разными семейными традициями, привычками и языками общения. Национальность помогает назвать происхождение человека, но не описывает его полностью. У каждого есть свои интересы, опыт и любимые занятия.
</a:t>
            </a:r>
            <a:endParaRPr lang="en-US" sz="1351" dirty="0"/>
          </a:p>
        </p:txBody>
      </p:sp>
      <p:sp>
        <p:nvSpPr>
          <p:cNvPr id="8" name="Text 2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страны, одинаковое уважение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Флаги, одежда и внешние детали помогают заметить различия между людьми из разных стран. Но в разговоре важнее вежливость и интерес к собеседнику. Именно так тема country и nationality учит уважать разнообразие.
</a:t>
            </a:r>
            <a:endParaRPr lang="en-US" sz="1307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75052"/>
            <a:ext cx="4022400" cy="2241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словарь помогает быстро повторить ключевые слова перед чтением, диалогом или проверочной работой.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связаны между собой и часто встречаются в одних и тех же ответах. Их удобно учить вместе, чтобы быстрее строить фразы по образцу.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 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страну быстрее всего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обычно сначала запоминают видимые признаки: флаг и название страны. Затем они связывают их со столицей, языком и национальностью.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ориентир — флаг, но для точного узнавания нужны и другие признаки. Так формируется более прочное знание о 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раздела; обобщение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13" y="1006850"/>
            <a:ext cx="292425" cy="33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775" y="1033790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2250" y="2544003"/>
            <a:ext cx="350400" cy="280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практикой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972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заглавной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стран, национальностей и языков в английском пишутся с большой буквы. Это правило важно в тестах, анкетах и любых письменных ответах.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42477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I’m from и I’m помогают быстро отвечать на вопросы о себе. Они особенно полезны в знакомстве, коротких диалогах и устных упражнениях.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82250" y="3022878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Nationality и language обозначают разные понятия: одно говорит о человеке, другое — о языке общения. Точное различие делает ответ ясным и правильным.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раздела: страны, национальности и языки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учит говорить о себе и других людях коротко, точно и по-английски. Модели I’m from, I’m и I speak помогают уверенно отвечать, а заглавные буквы делают письменную речь грамотной.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2026-05-31T01:42:34Z</dcterms:created>
  <dcterms:modified xsi:type="dcterms:W3CDTF">2026-05-31T01:42:34Z</dcterms:modified>
</cp:coreProperties>
</file>