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место человека в системе органического мира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уникальный представитель животного мира с особыми биологическими и социальными чертами.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существует примерно 3,5 миллиарда лет. Человек современного типа возник около 300 тысяч лет назад, став вершиной эволюции живых организмов.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и появление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организмы, включая человека, обладающие сложной нервной системой и способностью к передвижению.
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одноклеточные организмы, входящие в основу пищевых цепей и среды обитания.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одноклеточные организмы, играющие ключевую роль в разложении веществ и поддержании экосистем.
</a:t>
            </a:r>
            <a:endParaRPr lang="en-US" sz="1319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питающиеся разлагающейся органикой, способствующие круговороту веществ в природе.
</a:t>
            </a:r>
            <a:endParaRPr lang="en-US" sz="1319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осуществляющие фотосинтез и производящие кислород, основу жизни на Земле.
</a:t>
            </a:r>
            <a:endParaRPr lang="en-US" sz="1374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органического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группа организмов с подвижностью и гетеротрофным питанием, включающая множество видов.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9277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осевым скелетом в виде хорд — основой строения тела.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82676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Теплокровные животные с шерстью и молочными железами для вскармливания потомства.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560760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Приматы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 развитым мозгом, способная к сложному поведению и социальной организации.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294755" y="2253472"/>
            <a:ext cx="148777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Homo sapiens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с уникальными когнитивными способностями и культурным развитием.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человека в системе живых организмов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966986"/>
            <a:ext cx="3848986" cy="22810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дыхательной, нервной систем и размножения у человека и других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отличается от других млекопитающих развитой корой мозга и речевыми способностями.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биологических признаков человека и животных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человекообразные обезьяны имеют много общих анатомических черт, включая структуру черепа, позвоночника и кисти, что указывает на общее эволюционное происхождение.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 98% совпадения генетического материала между человеком и шимпанзе, подтверждая тесные родственные связи и общие предки.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Схожесть строения человека и приматов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обеспечило человека свободными руками для создания и использования инструментов, что сильно расширило возможности развития.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более 1400 см³ дал основу для сложной когнитивной деятельности, включая мышление и планирование.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сложной речи позволила передавать знания и формировать культурные традиции между поколениями.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социальных структур обеспечило сотрудничество и успешное выживание в различных условиях среды.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эволюционные особенности Homo sapiens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визуализирует последовательность ключевых видов, ведущих к современному человеку, с указанием периодов существования.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изменение морфологии и увеличение когнитивных способностей отражают эволюционный путь Homo sapiens.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эволюционной антропологии,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древо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группы Homo sapiens были небольшими, основанными на родственных связях, что обеспечивало сотрудничество и защиту.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 и орудий помогало добывать пищу и защищаться от хищников, повышая шансы на выживание.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разделение труда и взаимопомощь становились основой сложных культурных отношений и постепенного развития общества.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первых человеческих сообществ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человеческой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человека отличается сложной грамматикой и огромным объемом словарного запаса, что позволяет выражать абстрактные мысли, идеи и эмоции. Это уникальное качество развило культуру и обучение.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и культура в 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наскальные рисунки служат доказательством творческого мышления и самосознания человека, показывая зарождение искусства, коммуникации и передачи знаний между поколениями.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речи и мышления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54715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9000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письменности в Месопотамии открыло новую эпоху в передаче знаний и развитии цивилизации.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64511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5000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изобразительного искусства в виде наскальных рисунков и скульптуры отражало культурные ценности и верования.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67764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университетов и развитие науки способствовали накоплению и систематизации знаний.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21802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науки кардинально изменило образ жизни и взаимодействие человека с окружающей средой.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 социальная эволюция Homo sapiens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арктических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Эскимосы приспособились к суровому климату Арктики: они используют меховые одежды и строят иглу для защиты от холода, а также питаются богатыми жиром продуктами.
</a:t>
            </a:r>
            <a:endParaRPr lang="en-US" sz="1116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горных регионах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Анд и Гималаев развили высокий уровень выносливости и особое дыхание для жизни на большой высоте с низким содержанием кислорода.
</a:t>
            </a:r>
            <a:endParaRPr lang="en-US" sz="120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в пустынях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Народности Сахары научились добывать воду из редких источников и создавать одежду, защищающую от палящего солнца и песчаных бурь, что обеспечивает их выживание в экстремальных условиях.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человека к разнообразным условиям среды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увеличения населения сильно ускорились в XX веке благодаря развитию медицины и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оказывает давление на природные ресурсы и стимулирует разработку устойчивых методов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Департамент населения,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Земли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позволяет человеку преодолевать большие расстояния, освобождая руки для разных задач и усложняя координацию движений.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движения кисти обеспечивают возможность создавать и использовать сложные инструменты, что играет ключевую роль в развитии культуры и технологий.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 мимика лица является важным средством невербального общения, дополняя сложную речевую коммуникацию и формируя социальные связи.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способности человеческого тела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атлас, 2020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черепа человека и обезьяны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в строении черепа и объёме мозга, подчеркивающие уникальность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объём мозга и особенности черепа связаны с развитым интеллектом и речью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назад началось развитие сложной культуры и искусства, отделяющее человека от других видов.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исследования, 2022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искусства и письменности стало доказательством уникальных творческих и аналитических способностей Homo sapiens.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изменения в эволюции Homo sapiens (Источник: палеонтологические данные)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активно изменяет ландшафты, строит города и дороги, что приводит к сокращению естественных экосистем и исчезновению многих видов животных и растений.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тем, принимаются меры по восстановлению природных территорий и сохранению биоразнообразия, что отражает растущую ответственность человека перед природой.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природу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обеспечивает защиту уникальных природных комплексов и исчезающих видов животных.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экологических законов и норм регулирует деятельность человека, снижая вредное воздействие на окружающую среду.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лесов и водных ресурсов способствуют сохранению здоровья экосистем и качества жизни будущих поколений.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Просветительская работа и экологическое образование формируют у общества понимание важности сохранения природы и устойчивого развития.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за сохранение биосферы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органическом мире: взгляд в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уникального положения Homo sapiens и его ответственности за биосферу критично для сохранения природы и обеспечения гармоничного сосуществования с окружающим миром.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2026-05-09T00:55:01Z</dcterms:created>
  <dcterms:modified xsi:type="dcterms:W3CDTF">2026-05-09T00:55:01Z</dcterms:modified>
</cp:coreProperties>
</file>