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1693" y="-1"/>
            <a:ext cx="4148955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6880" y="1572897"/>
            <a:ext cx="4077519" cy="17799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время глагола: что будет потом?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Узнаем, как глагол рассказывает о будущем.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46880" y="3477723"/>
            <a:ext cx="4077520" cy="255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672" y="-1"/>
            <a:ext cx="415900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35745" y="1321170"/>
            <a:ext cx="4077519" cy="250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о планах и мечтах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время помогает говорить о том, что ещё впереди: о планах, обещаниях, играх и мечтах. Оно делает речь точной, когда мы рассказываем, что собираемся делать завтра или позже.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33024" y="802918"/>
            <a:ext cx="3680524" cy="35376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будущего времени в русском языке две основные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
</a:t>
            </a:r>
            <a:endParaRPr lang="en-US" sz="5400" dirty="0"/>
          </a:p>
        </p:txBody>
      </p:sp>
      <p:sp>
        <p:nvSpPr>
          <p:cNvPr id="4" name="Text 1"/>
          <p:cNvSpPr txBox="1"/>
          <p:nvPr/>
        </p:nvSpPr>
        <p:spPr>
          <a:xfrm>
            <a:off x="5574890" y="1330962"/>
            <a:ext cx="2818463" cy="24815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помогают по-разному говорить о действии, которое произойдёт позже.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74573" y="2324588"/>
            <a:ext cx="1228067" cy="10916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2584" y="2261405"/>
            <a:ext cx="1217982" cy="12179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555657" y="1973529"/>
            <a:ext cx="2212258" cy="181097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глаголов несовершенного вида будущее время образуется из двух слов: буду читать, будет рисовать, будем строить. Она показывает действие в процессе или без быстрого завершения.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278626" y="1973529"/>
            <a:ext cx="2212259" cy="181097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глаголов совершенного вида будущее время обычно состоит из одного слова. Она показывает действие, которое завершится потом: прочитаю, нарисуешь, построит.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формы будущего времени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4" y="1810642"/>
            <a:ext cx="5123021" cy="33319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Простое будущее время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1090070" y="1949881"/>
            <a:ext cx="2159526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Простое будущее время образуется у глаголов совершенного вида. Оно отвечает на вопросы что сделаю? что сделаешь? что сделает? и показывает результат в будущем.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1090070" y="3635807"/>
            <a:ext cx="2159526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формы обычно короткие и удобные в речи: напишу, споёшь, откроет, прочитаем. По ним сразу видно, что действие завершится позже.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Составное будущее время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1059195" y="1836173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ставится слово буду, будешь, будет, будем, будете или будут. Потом к нему добавляется неопределённая форма глагола: читать, лепить, играть, помогать.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3507427" y="275794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форма помогает рассказать о действии, которое будет длиться. Оно не «прыгает» к финишу сразу, а идёт шаг за шагом.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867168" y="372396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Составное будущее часто звучит в рассказах о занятиях, планах и привычках: буду читать, будем строить, будут рисовать. Слышится даже движение мысли вперёд.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форму будущего времени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помогает сначала найти глагол, а затем выбрать нужную форму по виду, лицу и числу.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Простое будущее легко узнать по вопросам что сделаю? что сделает? что сделают? Эти вопросы подсказывают, что действие ещё только произойдёт.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Вопросы, по которым узнаётся будущее время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263225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Составное будущее отвечает на вопросы что буду делать? что будет делать? что будем делать? что будут делать? Здесь важно слово-помощник и глагол в начальной форме.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856750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вопрос звучит как о завершённом действии, чаще нужна простая форма. Если видно, что действие будет длиться или повторяться, подходит составная.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706502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помогают не перепутать будущее с настоящим и прошедшим. Это как маленькая подсказка-лампочка: «Смотри, действие ещё впереди!»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6696" y="1850922"/>
            <a:ext cx="159576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первого лица показывает, что действие выполнит сам говорящий: я прочитаю. Здесь легко понять, кто будет действовать.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2654709" y="1850922"/>
            <a:ext cx="159576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 и он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второго и третьего лица показывают, что действовать будет собеседник или другой человек: ты прочитаешь, он прочитает.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22722" y="1850922"/>
            <a:ext cx="159576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и вы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действуют несколько человек, нужны формы множественного числа: мы прочитаем, вы прочитаете. Сразу ясно, что участников больше одного.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961238" y="1850922"/>
            <a:ext cx="159576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они указывает на группу людей или предметов: они прочитают. Будущее время всегда помогает точно назвать исполнителя действия.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изменяются формы будущего времени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Лицо и число в будущих формах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9101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Лицо показывает, кто именно будет действовать. Первое лицо — это я и мы, второе лицо — ты и вы, третье лицо — он, она, оно и они.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9220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показывает, один это участник или несколько. Поэтому формы я пойду и мы пойдём отличаются не только словом, но и количеством действующих.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05836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система помогает говорить точно и без путаницы. Сразу понятно, кто выполнит действие: ты пойдёшь, он пойдёт, они пойдут — и всё на своих местах.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2833123"/>
            <a:ext cx="2249100" cy="17000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2833123"/>
            <a:ext cx="2249100" cy="17000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2833123"/>
            <a:ext cx="2249100" cy="170000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Завтра в музей
</a:t>
            </a:r>
            <a:pPr algn="l" indent="0" marL="0">
              <a:lnSpc>
                <a:spcPct val="100000"/>
              </a:lnSpc>
              <a:buNone/>
            </a:pPr>
            <a:r>
              <a:rPr lang="en-US" sz="7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«завтра» сразу настраивает на будущее: событие ещё не случилось, но уже ждёт своего часа. Ребята собирают рюкзаки, обсуждают дорогу и мечтают, что увидят интересные экспонаты. Такое слово помогает легко заметить глагол будущего времени.
</a:t>
            </a:r>
            <a:endParaRPr lang="en-US" sz="941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 начнётся выступление
</a:t>
            </a:r>
            <a:pPr algn="l" indent="0" marL="0">
              <a:lnSpc>
                <a:spcPct val="100000"/>
              </a:lnSpc>
              <a:buNone/>
            </a:pPr>
            <a:r>
              <a:rPr lang="en-US" sz="7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предложении появляется слово «скоро», мы понимаем: действие ещё не началось, но вот-вот начнётся. Ребята волнуются, поправляют костюмы и повторяют слова. По этой маленькой подсказке легко услышать будущее время в речи.
</a:t>
            </a:r>
            <a:endParaRPr lang="en-US" sz="941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сказка и отдых
</a:t>
            </a:r>
            <a:pPr algn="l" indent="0" marL="0">
              <a:lnSpc>
                <a:spcPct val="100000"/>
              </a:lnSpc>
              <a:buNone/>
            </a:pPr>
            <a:r>
              <a:rPr lang="en-US" sz="7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«потом» часто рассказывает о планах после другого дела. Сначала дети закончат уроки, а потом прочитают сказку или пойдут гулять. Такая подсказка помогает понять, что глагол говорит о времени после настоящего момента.
</a:t>
            </a:r>
            <a:endParaRPr lang="en-US" sz="941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слова подсказывают, что действие впереди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53626" y="1867952"/>
            <a:ext cx="509053" cy="5090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0136" y="1867952"/>
            <a:ext cx="445422" cy="5090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58751" y="1867952"/>
            <a:ext cx="509053" cy="50905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3249631" y="2624604"/>
            <a:ext cx="2570941" cy="13089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сообщает главное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глагол рассказывает, что будет происходить. По его форме можно понять, это сообщение о плане, вопросе или обещании.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14325" y="2624604"/>
            <a:ext cx="2570941" cy="13089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времени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вроде «завтра», «скоро» и «потом» подсказывают, что действие ещё впереди. Они помогают быстро заметить предложение о будущем.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6154756" y="2624604"/>
            <a:ext cx="2570941" cy="13089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проверять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действие ещё не случилось, а только намечено, перед нами будущее время. Это легко увидеть в предложениях про уроки, прогулки и дела на завтра.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увидеть будущее время в предложении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4575" y="2292875"/>
            <a:ext cx="26307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ошибка — смешивать простую и составную формы. Нельзя говорить «буду прочитать», потому что так формы не сочетаются. Нужно выбрать либо «прочитаю», либо «буду читать».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84575" y="3752525"/>
            <a:ext cx="26307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ошибка — путать вопросы. Для простой формы подходят вопросы «что сделаю?», «что сделает?», а для составной — «что буду делать?», «что будет делать?».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03245" y="2292875"/>
            <a:ext cx="26310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ошибка — забывать вспомогательное слово в составной форме. Если действие длится или повторяется, нужны слова «буду», «будешь», «будет», «будем», «будете», «будут» и смысловой глагол.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603245" y="3752525"/>
            <a:ext cx="26310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Четвёртая ошибка — не смотреть на вид глагола. Совершенный вид обычно даёт простое будущее, а несовершенный — составное. Этот шаг помогает не запутаться и выбрать правильную форму.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 изучении будущего времени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время в школьном дне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05425" y="1977623"/>
            <a:ext cx="1601325" cy="17961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Завтра я решу задачу по математике. Сначала всё обдумаю, а потом запишу ответ аккуратно и без спешки.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737975" y="1977623"/>
            <a:ext cx="1601325" cy="17961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школы я буду рисовать открытку. Работа займёт время, поэтому здесь нужна составная форма будущего времени.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23800" y="1977623"/>
            <a:ext cx="1601325" cy="17961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я прочитаю книгу перед сном. Дело закончится, поэтому удобно использовать простую форму.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7172925" y="1977623"/>
            <a:ext cx="1601325" cy="17961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Выходные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выходных мы пойдём в парк и погуляем с друзьями. Эти планы стоят в будущем и звучат очень радостно.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1842473"/>
            <a:ext cx="2249100" cy="17307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1842473"/>
            <a:ext cx="2249100" cy="173075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1842473"/>
            <a:ext cx="2249100" cy="17307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Мечта стать сильнее
</a:t>
            </a:r>
            <a:pPr algn="l" indent="0" marL="0">
              <a:lnSpc>
                <a:spcPct val="100000"/>
              </a:lnSpc>
              <a:buNone/>
            </a:pPr>
            <a:r>
              <a:rPr lang="en-US" sz="7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смотрит на турник и тихо решает: «Я стану сильнее». В этих словах слышится не только желание, но и уверенность в будущем. Глаголы помогают показать, к чему человек стремится и что он собирается делать дальше.
</a:t>
            </a:r>
            <a:endParaRPr lang="en-US" sz="941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к морю
</a:t>
            </a:r>
            <a:pPr algn="l" indent="0" marL="0">
              <a:lnSpc>
                <a:spcPct val="100000"/>
              </a:lnSpc>
              <a:buNone/>
            </a:pPr>
            <a:r>
              <a:rPr lang="en-US" sz="8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Девочка собирает ракушки в коробочку и мечтает: «Я поеду к морю». Пока это только план, но в речи он звучит уже очень ясно. Будущее время помогает представить дорогу, чемодан и солнечный берег.
</a:t>
            </a:r>
            <a:endParaRPr lang="en-US" sz="983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Новое умение
</a:t>
            </a:r>
            <a:pPr algn="l" indent="0" marL="0">
              <a:lnSpc>
                <a:spcPct val="100000"/>
              </a:lnSpc>
              <a:buNone/>
            </a:pPr>
            <a:r>
              <a:rPr lang="en-US" sz="7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 повторяет правило и думает: «Я выучу его». Потом он сможет ответить без подсказки и почувствует радость победы. Такие формы делают мечты конкретными: видно, что человек хочет добиться результата.
</a:t>
            </a:r>
            <a:endParaRPr lang="en-US" sz="941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чём мечтают глаголы будущего времени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нужную форму будущего времени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шаг за шагом определить вид глагола, выбрать форму будущего времени и поставить её в нужное лицо и число.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себя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910151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найди в предложении глагол и задай к нему вопрос. Если подходит «что сделаю?» или «что сделает?», значит, перед тобой простое будущее время.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4088428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вопрос звучит как «что буду делать?» или «что будут делать?», нужна составная форма. В ней всегда есть слово-помощник и неопределённая форма глагола.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7052854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проверь вид глагола и посмотри на слова-подсказки: «завтра», «скоро», «потом». Если действие ещё впереди, выбор сделан правильно.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время показывает действие, которое произойдёт позже. Оно помогает говорить о планах, обещаниях и делах, которые ещё только ждут своего часа.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 будущем времени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263225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будущего времени две формы: простая и составная. Простая обычно связана с совершенным видом, а составная — с несовершенным видом глагола.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856750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нужно задать вопрос к глаголу. Вопрос сразу подскажет, какая форма нужна: «что сделаю?» или «что буду делать?»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706502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важно проверить лицо и число. Эти признаки показывают, кто именно выполнит действие: я, ты, он, мы, вы или они.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4" y="1810642"/>
            <a:ext cx="5123021" cy="33319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говорит простое будущее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1090070" y="1949881"/>
            <a:ext cx="2481653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форма действия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Простое будущее звучит коротко и уверенно: прочитаю, узнаем, споёт, построим. Такие формы показывают, что действие завершится в будущем и не растянется надолго.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1090070" y="3579578"/>
            <a:ext cx="2481653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нужна составная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Составное будущее помогает рассказать о длительном или повторяющемся действии: буду читать, будем узнавать, будет петь, будут строить. Здесь важно слово-помощник и сам глагол.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1672" y="-1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6875" y="1318375"/>
            <a:ext cx="3925200" cy="25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время — помощник для планов и мечтаний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время помогает говорить о том, что ещё только случится: о делах, мечтах и обещаниях. Если помнить про вид глагола, вопрос, лицо и число, ошибки почти не страшны.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2026-05-21T22:28:28Z</dcterms:created>
  <dcterms:modified xsi:type="dcterms:W3CDTF">2026-05-21T22:28:28Z</dcterms:modified>
</cp:coreProperties>
</file>