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суши и дна океана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Изучим, как устроены неровности суши и океанского дна.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изучают рельеф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помогает понять, почему одни территории удобны для жизни, а другие — труднее для освоения. Он показывает действие внутренних сил Земли и внешних процессов, которые меняют поверхность планеты.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7950" y="777075"/>
            <a:ext cx="80103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рельеф
</a:t>
            </a:r>
            <a:endParaRPr lang="en-US" sz="2646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17932" y="1709628"/>
            <a:ext cx="4789509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Неровности поверхности
</a:t>
            </a:r>
            <a:pPr algn="l" indent="0" marL="0">
              <a:lnSpc>
                <a:spcPct val="115000"/>
              </a:lnSpc>
              <a:buNone/>
            </a:pPr>
            <a:r>
              <a:rPr lang="en-US" sz="2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Рельефом называют все неровности земной поверхности. К ним относятся низины, равнины, горы, хребты и океанические впадины, которые различаются по высоте, глубине и форме.
</a:t>
            </a:r>
            <a:endParaRPr lang="en-US" sz="1056" dirty="0"/>
          </a:p>
        </p:txBody>
      </p:sp>
      <p:sp>
        <p:nvSpPr>
          <p:cNvPr id="10" name="Text 3"/>
          <p:cNvSpPr txBox="1"/>
          <p:nvPr/>
        </p:nvSpPr>
        <p:spPr>
          <a:xfrm>
            <a:off x="417932" y="2477714"/>
            <a:ext cx="4789509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измеряют
</a:t>
            </a:r>
            <a:pPr algn="l" indent="0" marL="0">
              <a:lnSpc>
                <a:spcPct val="115000"/>
              </a:lnSpc>
              <a:buNone/>
            </a:pPr>
            <a:r>
              <a:rPr lang="en-US" sz="2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суше высоты сравнивают с уровнем моря. В океане глубины отсчитывают от его поверхности, поэтому одна и та же абсолютная отметка может означать разные условия.
</a:t>
            </a:r>
            <a:endParaRPr lang="en-US" sz="1056" dirty="0"/>
          </a:p>
        </p:txBody>
      </p:sp>
      <p:sp>
        <p:nvSpPr>
          <p:cNvPr id="11" name="Text 4"/>
          <p:cNvSpPr txBox="1"/>
          <p:nvPr/>
        </p:nvSpPr>
        <p:spPr>
          <a:xfrm>
            <a:off x="417932" y="3245797"/>
            <a:ext cx="4789509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показывают на картах
</a:t>
            </a:r>
            <a:pPr algn="l" indent="0" marL="0">
              <a:lnSpc>
                <a:spcPct val="115000"/>
              </a:lnSpc>
              <a:buNone/>
            </a:pPr>
            <a:r>
              <a:rPr lang="en-US" sz="3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виден не только глазами, но и на картах. Для его изображения используют горизонтали, отметки высот, изобаты и цветовую шкалу.
</a:t>
            </a:r>
            <a:endParaRPr lang="en-US" sz="1262" dirty="0"/>
          </a:p>
        </p:txBody>
      </p:sp>
      <p:sp>
        <p:nvSpPr>
          <p:cNvPr id="12" name="Text 5"/>
          <p:cNvSpPr txBox="1"/>
          <p:nvPr/>
        </p:nvSpPr>
        <p:spPr>
          <a:xfrm>
            <a:off x="417932" y="4013858"/>
            <a:ext cx="4789509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 меняется
</a:t>
            </a:r>
            <a:pPr algn="l" indent="0" marL="0">
              <a:lnSpc>
                <a:spcPct val="115000"/>
              </a:lnSpc>
              <a:buNone/>
            </a:pPr>
            <a:r>
              <a:rPr lang="en-US" sz="2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рельефа постоянно меняются. Одни участки поднимаются, другие опускаются, а вода, ветер и лед постепенно сглаживают или, наоборот, расчленяют поверхность.
</a:t>
            </a:r>
            <a:endParaRPr lang="en-US" sz="105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мы узнаем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443275" y="190657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Узнать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Понять, какие формы рельефа встречаются на суше и на дне океана, и научиться отличать их по внешнему виду и размерам.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844300" y="2341150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Понять причины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Разобраться, какие силы создают рельеф: движения земной коры, вулканизм, работа воды, ветра и разрушение горных пород.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99750" y="318242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Найти связь с плитами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Связать крупные формы поверхности Земли с границами литосферных плит и увидеть, почему они часто расположены закономерно.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779750" y="383627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Читать карты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Научиться читать карты высот и глубин, где рельеф показывают цветом, горизонталями и специальными линиями глубин.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 рельефа отличаются по высоте и глубине в очень широких пределах, поэтому на картах используют условные интервалы.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Шкала высот и глубин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значение, тем сильнее перепад форм поверхности. Океанические желоба заметно превосходят сушу по глубине.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сведения по географии; условные значения высот и глубин, 2025
</a:t>
            </a:r>
            <a:endParaRPr lang="en-US" sz="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2000" y="3062625"/>
            <a:ext cx="8219400" cy="18301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58000" y="657175"/>
            <a:ext cx="69978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формы рельефа суши
</a:t>
            </a:r>
            <a:endParaRPr lang="en-US" sz="2646" dirty="0"/>
          </a:p>
        </p:txBody>
      </p:sp>
      <p:sp>
        <p:nvSpPr>
          <p:cNvPr id="12" name="Text 2"/>
          <p:cNvSpPr txBox="1"/>
          <p:nvPr/>
        </p:nvSpPr>
        <p:spPr>
          <a:xfrm>
            <a:off x="1193050" y="1942025"/>
            <a:ext cx="18495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занимают огромные площади и часто имеют удобную для освоения поверхность. Именно поэтому на них строят города, прокладывают дороги и развивают сельское хозяйство.
</a:t>
            </a:r>
            <a:endParaRPr lang="en-US" sz="926" dirty="0"/>
          </a:p>
        </p:txBody>
      </p:sp>
      <p:sp>
        <p:nvSpPr>
          <p:cNvPr id="13" name="Text 3"/>
          <p:cNvSpPr txBox="1"/>
          <p:nvPr/>
        </p:nvSpPr>
        <p:spPr>
          <a:xfrm>
            <a:off x="3137000" y="1942025"/>
            <a:ext cx="18495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отличаются большими высотами, крутыми склонами и выраженными хребтами. Они сильнее расчленены, чем равнины, и требуют особых условий для жизни и транспорта.
</a:t>
            </a:r>
            <a:endParaRPr lang="en-US" sz="928" dirty="0"/>
          </a:p>
        </p:txBody>
      </p:sp>
      <p:sp>
        <p:nvSpPr>
          <p:cNvPr id="14" name="Text 4"/>
          <p:cNvSpPr txBox="1"/>
          <p:nvPr/>
        </p:nvSpPr>
        <p:spPr>
          <a:xfrm>
            <a:off x="5080949" y="1942025"/>
            <a:ext cx="18495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Возвышенности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Возвышенности выше равнин, но заметно ниже гор. Их поверхность обычно волнистая, а перепады высот остаются умеренными, поэтому они похожи на слегка приподнятые участки суши.
</a:t>
            </a:r>
            <a:endParaRPr lang="en-US" sz="916" dirty="0"/>
          </a:p>
        </p:txBody>
      </p:sp>
      <p:sp>
        <p:nvSpPr>
          <p:cNvPr id="15" name="Text 5"/>
          <p:cNvSpPr txBox="1"/>
          <p:nvPr/>
        </p:nvSpPr>
        <p:spPr>
          <a:xfrm>
            <a:off x="7024896" y="1954488"/>
            <a:ext cx="18495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Плоскогорья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Плоскогорья поднимаются высоко, но сохраняют сравнительно ровную поверхность. У них часто есть крутые края, из-за чего они напоминают огромные ступени в рельефе.
</a:t>
            </a:r>
            <a:endParaRPr lang="en-US" sz="96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544485"/>
            <a:ext cx="4000500" cy="127663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различают по абсолютной высоте и степени выравненности поверхности. Эти признаки помогают понять их происхождение и хозяйственное значение.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Равнины: самые ровные участки суши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равнины отличаются небольшими уклонами, но высота может заметно меняться. Самые широкие пространства обычно наиболее удобны для заселения и земледелия.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географии; примеры физических карт
</a:t>
            </a:r>
            <a:endParaRPr lang="en-US" sz="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7950" y="777075"/>
            <a:ext cx="40977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Горы, хребты и вершины
</a:t>
            </a:r>
            <a:endParaRPr lang="en-US" sz="2246" dirty="0"/>
          </a:p>
        </p:txBody>
      </p:sp>
      <p:sp>
        <p:nvSpPr>
          <p:cNvPr id="10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17961" y="1709628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поднятия
</a:t>
            </a:r>
            <a:pPr algn="l" indent="0" marL="0">
              <a:lnSpc>
                <a:spcPct val="115000"/>
              </a:lnSpc>
              <a:buNone/>
            </a:pPr>
            <a:r>
              <a:rPr lang="en-US" sz="2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 — это поднятия земной поверхности с резкими перепадами высот. У них хорошо заметны вершины, склоны и подножия, поэтому они сильно выделяются на местности.
</a:t>
            </a:r>
            <a:endParaRPr lang="en-US" sz="1082" dirty="0"/>
          </a:p>
        </p:txBody>
      </p:sp>
      <p:sp>
        <p:nvSpPr>
          <p:cNvPr id="12" name="Text 3"/>
          <p:cNvSpPr txBox="1"/>
          <p:nvPr/>
        </p:nvSpPr>
        <p:spPr>
          <a:xfrm>
            <a:off x="417961" y="2477714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Хребты
</a:t>
            </a:r>
            <a:pPr algn="l" indent="0" marL="0">
              <a:lnSpc>
                <a:spcPct val="115000"/>
              </a:lnSpc>
              <a:buNone/>
            </a:pPr>
            <a:r>
              <a:rPr lang="en-US" sz="2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Хребет — это длинная цепь гор, соединённых общим направлением и происхождением. В горах часто чередуются отдельные хребты, долины и перевалы.
</a:t>
            </a:r>
            <a:endParaRPr lang="en-US" sz="1082" dirty="0"/>
          </a:p>
        </p:txBody>
      </p:sp>
      <p:sp>
        <p:nvSpPr>
          <p:cNvPr id="13" name="Text 4"/>
          <p:cNvSpPr txBox="1"/>
          <p:nvPr/>
        </p:nvSpPr>
        <p:spPr>
          <a:xfrm>
            <a:off x="417961" y="3245797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Вершины
</a:t>
            </a:r>
            <a:pPr algn="l" indent="0" marL="0">
              <a:lnSpc>
                <a:spcPct val="115000"/>
              </a:lnSpc>
              <a:buNone/>
            </a:pPr>
            <a:r>
              <a:rPr lang="en-US" sz="2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Вершина — самая высокая точка горы или горного массива. Она может быть острой, округлой или покрытой снегом, если высота достаточно велика.
</a:t>
            </a:r>
            <a:endParaRPr lang="en-US" sz="1082" dirty="0"/>
          </a:p>
        </p:txBody>
      </p:sp>
      <p:sp>
        <p:nvSpPr>
          <p:cNvPr id="14" name="Text 5"/>
          <p:cNvSpPr txBox="1"/>
          <p:nvPr/>
        </p:nvSpPr>
        <p:spPr>
          <a:xfrm>
            <a:off x="417961" y="4013858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2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горные системы Земли — Кавказ, Альпы и Гималаи. Они образуют протяжённые пояса, связанные с движением литосферных плит.
</a:t>
            </a:r>
            <a:endParaRPr lang="en-US" sz="108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Возвышенности и плоскогорья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2926715" y="2012787"/>
            <a:ext cx="5373600" cy="7846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Возвышенности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Возвышенности поднимаются над равнинами, но остаются гораздо ниже гор. Их поверхность обычно неровная, однако перепады высот не слишком велики и не образуют резких склонов.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2926715" y="2930971"/>
            <a:ext cx="5373600" cy="7846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Плоскогорья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Плоскогорья выше обычных равнин и часто выглядят как приподнятые плато. Их поверхность сравнительно ровная, а края нередко обрываются уступами или крутыми склонами.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926715" y="3849155"/>
            <a:ext cx="5373600" cy="7846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Среднесибирское плоскогорье — известный пример такой формы рельефа. Оно показывает, что высокое положение не всегда означает наличие горного рельефа.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формирования рельефа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Показано, как внутренние и внешние процессы последовательно формируют формы земной поверхности.
</a:t>
            </a:r>
            <a:endParaRPr lang="en-US" sz="88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375" y="2794168"/>
            <a:ext cx="4039800" cy="96836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1725" y="1954987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разные силы формируют поверхность суши.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Процессы на равнинах и в горах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811725" y="3193238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равнинах рельеф изменяется медленнее, а в горах внешние процессы действуют интенсивнее и быстрее переносят обломки вниз.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525" y="155680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географии; общие сведения о формировании рельефа суши
</a:t>
            </a:r>
            <a:endParaRPr lang="en-US" sz="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2000" y="3062625"/>
            <a:ext cx="8219400" cy="18301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58000" y="657175"/>
            <a:ext cx="69978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океанское дно тоже имеет рельеф
</a:t>
            </a:r>
            <a:endParaRPr lang="en-US" sz="2646" dirty="0"/>
          </a:p>
        </p:txBody>
      </p:sp>
      <p:sp>
        <p:nvSpPr>
          <p:cNvPr id="11" name="Text 2"/>
          <p:cNvSpPr txBox="1"/>
          <p:nvPr/>
        </p:nvSpPr>
        <p:spPr>
          <a:xfrm>
            <a:off x="1193050" y="1942025"/>
            <a:ext cx="2476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Дно скрыто водой
</a:t>
            </a:r>
            <a:pPr algn="l" indent="0" marL="0">
              <a:lnSpc>
                <a:spcPct val="115000"/>
              </a:lnSpc>
              <a:buNone/>
            </a:pPr>
            <a:r>
              <a:rPr lang="en-US" sz="1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Океаническое дно нельзя увидеть целиком напрямую, потому что оно скрыто толщей воды. Поэтому его форму определяют по измерениям глубин и по данным приборов, которые работают под водой.
</a:t>
            </a:r>
            <a:endParaRPr lang="en-US" sz="1036" dirty="0"/>
          </a:p>
        </p:txBody>
      </p:sp>
      <p:sp>
        <p:nvSpPr>
          <p:cNvPr id="12" name="Text 3"/>
          <p:cNvSpPr txBox="1"/>
          <p:nvPr/>
        </p:nvSpPr>
        <p:spPr>
          <a:xfrm>
            <a:off x="3795705" y="1942025"/>
            <a:ext cx="2476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разнообразны
</a:t>
            </a:r>
            <a:pPr algn="l" indent="0" marL="0">
              <a:lnSpc>
                <a:spcPct val="115000"/>
              </a:lnSpc>
              <a:buNone/>
            </a:pPr>
            <a:r>
              <a:rPr lang="en-US" sz="1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дне океана есть не только впадины, но и поднятия, склоны и обширные равнины. Эти формы связаны с движением литосферных плит и длительным накоплением осадков.
</a:t>
            </a:r>
            <a:endParaRPr lang="en-US" sz="1036" dirty="0"/>
          </a:p>
        </p:txBody>
      </p:sp>
      <p:sp>
        <p:nvSpPr>
          <p:cNvPr id="13" name="Text 4"/>
          <p:cNvSpPr txBox="1"/>
          <p:nvPr/>
        </p:nvSpPr>
        <p:spPr>
          <a:xfrm>
            <a:off x="6398356" y="1942025"/>
            <a:ext cx="2476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по приборам
</a:t>
            </a:r>
            <a:pPr algn="l" indent="0" marL="0">
              <a:lnSpc>
                <a:spcPct val="115000"/>
              </a:lnSpc>
              <a:buNone/>
            </a:pPr>
            <a:r>
              <a:rPr lang="en-US" sz="1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узнать строение дна, используют эхолот, сонар и батиметрические карты. Они помогают точно показать глубины и выделить крупные элементы рельефа, недоступные обычному наблюдению.
</a:t>
            </a:r>
            <a:endParaRPr lang="en-US" sz="103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703328"/>
            <a:ext cx="4000500" cy="9589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окраине материка рельеф дна меняется от мелководья к большой глубине.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Материковая отмель и склон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Материковая отмель служит переходной зоной, а материковый склон резко отделяет мелководную часть океана от его глубокого ложа.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географии; схема строения окраины материка
</a:t>
            </a:r>
            <a:endParaRPr lang="en-US" sz="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0700" y="72232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3–6 км
</a:t>
            </a:r>
            <a:endParaRPr lang="en-US" sz="6000" dirty="0"/>
          </a:p>
        </p:txBody>
      </p:sp>
      <p:sp>
        <p:nvSpPr>
          <p:cNvPr id="7" name="Text 2"/>
          <p:cNvSpPr txBox="1"/>
          <p:nvPr/>
        </p:nvSpPr>
        <p:spPr>
          <a:xfrm>
            <a:off x="420700" y="224287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лежат абиссальные равнины под поверхностью океана.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226475" y="249125"/>
            <a:ext cx="497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географии; сведения об абиссальных равнинах
</a:t>
            </a:r>
            <a:endParaRPr lang="en-US" sz="659" dirty="0"/>
          </a:p>
        </p:txBody>
      </p:sp>
      <p:sp>
        <p:nvSpPr>
          <p:cNvPr id="9" name="Text 4"/>
          <p:cNvSpPr txBox="1"/>
          <p:nvPr/>
        </p:nvSpPr>
        <p:spPr>
          <a:xfrm>
            <a:off x="5572150" y="3079750"/>
            <a:ext cx="26352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на такой глубине располагаются обширные абиссальные равнины — почти ровные участки дна, где накапливаются тонкие морские осадки.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Срединно-океанические хребты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на дне океана
</a:t>
            </a:r>
            <a:pPr algn="l" indent="0" marL="0">
              <a:lnSpc>
                <a:spcPct val="115000"/>
              </a:lnSpc>
              <a:buNone/>
            </a:pPr>
            <a:r>
              <a:rPr lang="en-US" sz="7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океана поднимается длинная цепь подводных гор. По её трещинам из недр поступает магма, и на месте раздвижения плит образуется новая океаническая кора. Так формируется рельеф, похожий на гигантский шов на дне океана.
</a:t>
            </a:r>
            <a:endParaRPr lang="en-US" sz="1170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через океан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смотреть на карту, хребет тянется почти непрерывной линией через огромные расстояния. Его склоны пересечены разломами, а вершины местами поднимаются настолько высоко, что могут стать островами.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Дно, которое растёт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Срединно-океанический хребет — не одиночная гора, а целая система поднятий, долин и трещин. Он показывает, что океаническое дно постоянно обновляется и не остаётся неподвижным.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1525" y="2083175"/>
            <a:ext cx="322200" cy="286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05901" y="2382146"/>
            <a:ext cx="322200" cy="2577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20300" y="3128274"/>
            <a:ext cx="322200" cy="322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Океанические желоба
</a:t>
            </a:r>
            <a:endParaRPr lang="en-US" sz="2246" dirty="0"/>
          </a:p>
        </p:txBody>
      </p:sp>
      <p:sp>
        <p:nvSpPr>
          <p:cNvPr id="12" name="Text 2"/>
          <p:cNvSpPr txBox="1"/>
          <p:nvPr/>
        </p:nvSpPr>
        <p:spPr>
          <a:xfrm>
            <a:off x="580900" y="205777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глубокие впадины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Океанические желоба — это вытянутые понижения с очень большой глубиной. Они образуются там, где одна литосферная плита погружается под другую, поэтому рельеф резко уходит вниз.
</a:t>
            </a:r>
            <a:endParaRPr lang="en-US" sz="1064" dirty="0"/>
          </a:p>
        </p:txBody>
      </p:sp>
      <p:sp>
        <p:nvSpPr>
          <p:cNvPr id="13" name="Text 3"/>
          <p:cNvSpPr txBox="1"/>
          <p:nvPr/>
        </p:nvSpPr>
        <p:spPr>
          <a:xfrm>
            <a:off x="3595301" y="234242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Рекорд глубины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Марианский желоб — один из самых известных примеров. Его максимальная глубина превышает 11 километров, поэтому это место часто приводят как рекорд океанского дна.
</a:t>
            </a:r>
            <a:endParaRPr lang="en-US" sz="1064" dirty="0"/>
          </a:p>
        </p:txBody>
      </p:sp>
      <p:sp>
        <p:nvSpPr>
          <p:cNvPr id="14" name="Text 4"/>
          <p:cNvSpPr txBox="1"/>
          <p:nvPr/>
        </p:nvSpPr>
        <p:spPr>
          <a:xfrm>
            <a:off x="6609674" y="312077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плитами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Желоба часто тянутся вдоль границ сближения плит. Рядом с ними могут возникать землетрясения, вулканы и островные дуги, потому что земная кора здесь особенно активна.
</a:t>
            </a:r>
            <a:endParaRPr lang="en-US" sz="106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7950" y="777075"/>
            <a:ext cx="40977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Подводные вулканы, дуги и гайоты
</a:t>
            </a:r>
            <a:endParaRPr lang="en-US" sz="2246" dirty="0"/>
          </a:p>
        </p:txBody>
      </p:sp>
      <p:sp>
        <p:nvSpPr>
          <p:cNvPr id="9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17961" y="1776230"/>
            <a:ext cx="4097813" cy="8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 из вулкана
</a:t>
            </a:r>
            <a:pPr algn="l" indent="0" marL="0">
              <a:lnSpc>
                <a:spcPct val="115000"/>
              </a:lnSpc>
              <a:buNone/>
            </a:pPr>
            <a:r>
              <a:rPr lang="en-US" sz="3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Подводный вулкан растёт из океанского дна, пока его вершина не приблизится к поверхности. Если он продолжает извергаться и наращивать конус, из воды может появиться остров.
</a:t>
            </a:r>
            <a:endParaRPr lang="en-US" sz="1209" dirty="0"/>
          </a:p>
        </p:txBody>
      </p:sp>
      <p:sp>
        <p:nvSpPr>
          <p:cNvPr id="11" name="Text 3"/>
          <p:cNvSpPr txBox="1"/>
          <p:nvPr/>
        </p:nvSpPr>
        <p:spPr>
          <a:xfrm>
            <a:off x="417961" y="2775297"/>
            <a:ext cx="4097813" cy="8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островов
</a:t>
            </a:r>
            <a:pPr algn="l" indent="0" marL="0">
              <a:lnSpc>
                <a:spcPct val="115000"/>
              </a:lnSpc>
              <a:buNone/>
            </a:pPr>
            <a:r>
              <a:rPr lang="en-US" sz="3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несколько вулканических островов выстраиваются цепочкой, получается островная дуга. Такая линия показывает, где в прошлом и сейчас идут активные процессы в зоне сближения плит.
</a:t>
            </a:r>
            <a:endParaRPr lang="en-US" sz="1139" dirty="0"/>
          </a:p>
        </p:txBody>
      </p:sp>
      <p:sp>
        <p:nvSpPr>
          <p:cNvPr id="12" name="Text 4"/>
          <p:cNvSpPr txBox="1"/>
          <p:nvPr/>
        </p:nvSpPr>
        <p:spPr>
          <a:xfrm>
            <a:off x="417961" y="3774360"/>
            <a:ext cx="4097813" cy="8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Срезанная вершина
</a:t>
            </a:r>
            <a:pPr algn="l" indent="0" marL="0">
              <a:lnSpc>
                <a:spcPct val="115000"/>
              </a:lnSpc>
              <a:buNone/>
            </a:pPr>
            <a:r>
              <a:rPr lang="en-US" sz="3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Гайот — это подводная гора с плоской вершиной. Сначала её срезали волны, когда она находилась у поверхности, а затем она опустилась ниже уровня моря.
</a:t>
            </a:r>
            <a:endParaRPr lang="en-US" sz="126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Тектоника плит и формы рельефа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тип движения плит определяет основные формы рельефа на суше и на дне океана.
</a:t>
            </a:r>
            <a:endParaRPr lang="en-US" sz="88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3567" y="694137"/>
            <a:ext cx="4312500" cy="3061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изучают дно океана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14725" y="1911975"/>
            <a:ext cx="41124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Звуковой сигнал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Прибор посылает звуковой импульс к дну и фиксирует время его возвращения. По этому времени рассчитывают глубину, а затем уточняют форму участка морского дна.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17175" y="2987150"/>
            <a:ext cx="41124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глубины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Эхолот и сонар позволяют работать даже там, где не помогают прямые наблюдения. Особенно важно это для больших глубин, где рельеф скрыт водой и не виден с поверхности.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773150" y="4068925"/>
            <a:ext cx="41124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Батиметрическая карта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Полученные данные наносят на батиметрические карты. На них видны впадины, поднятия и склоны, поэтому можно сравнивать разные участки океанского дна между собой.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4375" y="2558600"/>
            <a:ext cx="48564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суши и океанского дна — единая система, которую формируют тектоника плит, внутренняя энергия Земли и внешние процессы. Зная основные формы, легче читать карту планеты.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рельеф — одна планета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2026-07-26T18:00:54Z</dcterms:created>
  <dcterms:modified xsi:type="dcterms:W3CDTF">2026-07-26T18:00:54Z</dcterms:modified>
</cp:coreProperties>
</file>