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народы и традиции юга России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Кавказ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расположен Северный Кавказ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Кавказ лежит на юге России, между двумя морями. Здесь рядом тянутся равнины, предгорья и высокие хребты, а культурное разнообразие не уступает природному.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как главный ориентир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856400"/>
            <a:ext cx="3435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опора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Кавказские горы задают облик всего региона: они разделяют территории, формируют долины и защищают их от части ветров, поэтому природа рядом может сильно отличаться.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2914563"/>
            <a:ext cx="3435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Эльбрус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Эльбрус — самая высокая вершина России. Его высота 5642 метра, и он давно стал символом горного Северного Кавказа и ориентиром для путешественников.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972731"/>
            <a:ext cx="3435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Высотные пояса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местность, тем холоднее и снежнее условия. Поэтому на коротком расстоянии здесь можно увидеть и тёплые долины, и суровые высокогорья.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550" y="1863430"/>
            <a:ext cx="198300" cy="158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7025" y="1845400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96900" y="1854617"/>
            <a:ext cx="198300" cy="176267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с разным рельефом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73550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Предгорья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Предгорья — это полоса у подножия гор, где рельеф мягче, а поселения и дороги строить проще. Здесь часто сочетаются поля, сады и склоны.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85225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Ущелья и перевалы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районы отличаются крутыми склонами, ущельями и перевалами. Передвижение здесь сложнее, зато именно эти места создают узнаваемый горный ландшафт.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896900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местности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одной территории соседствуют разные высоты, поэтому рядом могут быть и равнинные участки, и труднодоступные склоны. Это делает карту региона особенно наглядной.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250587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которые формируют жизнь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1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Терек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Терек проходит через важные районы региона и связывает горы с равнинами. Его долина издавна служила путём для поселений, торговли и хозяйства.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436788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Кубань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Кубань известна как крупная водная артерия западной части региона. Она помогает орошать поля и поддерживает жизнь городов и сельских территорий.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03599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Сулак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Сулак выделяется глубокими ущельями и красивыми горными участками. Река важна для природы, а также используется в энергетике и туризме.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70426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Кума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Кума и другие реки северокавказских равнин дают воду для хозяйства и отдыха. Вдоль рек формируются удобные долины, где легче жить и работать.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климат на разных высотах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над уровнем моря меняет тепло, влажность и продолжительность зимы. Поэтому в одном регионе рядом соседствуют разные климатические условия.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местность, тем прохладнее и снежнее климат; равнины и долины остаются более тёплыми и сухими.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высотной поясности Северного Кавказа, учебное обобщение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степей до ледников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82725" y="1916025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Степи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лежат на более ровных и открытых участках. Здесь много солнца и трав, поэтому такие территории удобны для выпаса и земледелия.
</a:t>
            </a:r>
            <a:endParaRPr lang="en-US" sz="1044" dirty="0"/>
          </a:p>
        </p:txBody>
      </p:sp>
      <p:sp>
        <p:nvSpPr>
          <p:cNvPr id="13" name="Text 3"/>
          <p:cNvSpPr txBox="1"/>
          <p:nvPr/>
        </p:nvSpPr>
        <p:spPr>
          <a:xfrm>
            <a:off x="482725" y="2683995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Леса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появляются там, где больше влаги и мягче условия. Они служат домом для многих животных и защищают почвы от размывания.
</a:t>
            </a:r>
            <a:endParaRPr lang="en-US" sz="1044" dirty="0"/>
          </a:p>
        </p:txBody>
      </p:sp>
      <p:sp>
        <p:nvSpPr>
          <p:cNvPr id="14" name="Text 4"/>
          <p:cNvSpPr txBox="1"/>
          <p:nvPr/>
        </p:nvSpPr>
        <p:spPr>
          <a:xfrm>
            <a:off x="482725" y="3451956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Горные луга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луга особенно красивы летом: на склонах расцветают травы и цветы. Эти места важны для пастбищ и редких растений.
</a:t>
            </a:r>
            <a:endParaRPr lang="en-US" sz="1044" dirty="0"/>
          </a:p>
        </p:txBody>
      </p:sp>
      <p:sp>
        <p:nvSpPr>
          <p:cNvPr id="15" name="Text 5"/>
          <p:cNvSpPr txBox="1"/>
          <p:nvPr/>
        </p:nvSpPr>
        <p:spPr>
          <a:xfrm>
            <a:off x="482725" y="4219898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Ледники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находятся в самых высоких частях гор. Они хранят запасы пресной воды и показывают, насколько суровым может быть климат в высокогорье.
</a:t>
            </a:r>
            <a:endParaRPr lang="en-US" sz="104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35670"/>
            <a:ext cx="9144000" cy="2303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 и охрана природы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69912" y="14601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Уникальная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 появляются там, где природа долго остаётся почти нетронутой. В горах Северного Кавказа такие условия сохраняются на высоких склонах и в труднодоступных долинах.
</a:t>
            </a:r>
            <a:endParaRPr lang="en-US" sz="1068" dirty="0"/>
          </a:p>
        </p:txBody>
      </p:sp>
      <p:sp>
        <p:nvSpPr>
          <p:cNvPr id="13" name="Text 3"/>
          <p:cNvSpPr txBox="1"/>
          <p:nvPr/>
        </p:nvSpPr>
        <p:spPr>
          <a:xfrm>
            <a:off x="2441964" y="14601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Только здесь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Эндемичные виды встречаются только в одной местности. Именно поэтому их особенно важно изучать и беречь, чтобы они не исчезли из природы.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614023" y="1461111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Заповедная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Кавказский заповедник охраняет леса, горных животных и чистые реки. Это одна из самых известных природных территорий региона.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786095" y="1454463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Приэльбрусье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Приэльбрусье помогает сохранять высокогорные экосистемы у подножия Эльбруса. Здесь сочетаются охрана природы, экологические маршруты и наблюдение за ландшафтами.
</a:t>
            </a:r>
            <a:endParaRPr lang="en-US" sz="106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рельеф меняет образ жизни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рельеф влияет на транспорт, расселение и занятия людей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019914"/>
            <a:ext cx="4873500" cy="1376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Северного Кавказа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что Северный Кавказ объединяет разные народы, но у каждого сохраняются свои особенности и традиции.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региона живут рядом, сохраняя свои языки и уклад, поэтому Северный Кавказ отличается особенно богатым культурным разнообразием.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этнографической карте Северного Кавказа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регионе сосуществуют как минимум 6 широко известных языков, и это делает повседневное общение особенно многоголосым.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презентации «Северный Кавказ»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 особенно заметны в повседневном общении.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и повседневные традиции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00" y="158305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и христианство исторически присутствуют в регионе рядом, а в семьях сохраняются свои правила поведения и уважения к старшим. Это видно в праздниках, одежде, приветствиях и домашнем укладе.
</a:t>
            </a:r>
            <a:endParaRPr lang="en-US" sz="976" dirty="0"/>
          </a:p>
        </p:txBody>
      </p:sp>
      <p:sp>
        <p:nvSpPr>
          <p:cNvPr id="13" name="Text 3"/>
          <p:cNvSpPr txBox="1"/>
          <p:nvPr/>
        </p:nvSpPr>
        <p:spPr>
          <a:xfrm>
            <a:off x="270000" y="2437413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семья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обычаи помогают людям чувствовать связь с семьёй и общиной. Важны общие застолья, поздравления, внимание к гостям и бережное отношение к старым обычаям, которые передаются детям.
</a:t>
            </a:r>
            <a:endParaRPr lang="en-US" sz="976" dirty="0"/>
          </a:p>
        </p:txBody>
      </p:sp>
      <p:sp>
        <p:nvSpPr>
          <p:cNvPr id="14" name="Text 4"/>
          <p:cNvSpPr txBox="1"/>
          <p:nvPr/>
        </p:nvSpPr>
        <p:spPr>
          <a:xfrm>
            <a:off x="270000" y="329178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внешний вид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одежда и нарядные костюмы нередко отражают местные представления о скромности, красоте и статусе. Даже в современных городах можно увидеть уважение к традиционному стилю.
</a:t>
            </a:r>
            <a:endParaRPr lang="en-US" sz="976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4146128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быту особенно ценятся вежливость, сдержанность и уважительный тон разговора. Эти нормы помогают людям разных культур спокойно общаться и чувствовать себя частью одного региона.
</a:t>
            </a:r>
            <a:endParaRPr lang="en-US" sz="97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525" y="1660675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3125" y="3427866"/>
            <a:ext cx="198300" cy="1762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7725" y="1588838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5725" y="3170330"/>
            <a:ext cx="198300" cy="1586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танцы региона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1225350" y="14843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как язык уважения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Лезгинка и другие танцы отличаются быстрым шагом, точными движениями и яркой подачей. Они показывают не только энергию, но и уважение к партнёру и зрителям.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5352750" y="32423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Традиция, которую берегут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танец в регионе часто связаны с гостеприимством, праздниками и памятными событиями. Они помогают сохранить культурную память и передать её младшим поколениям.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5285550" y="14125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и ритм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инструменты помогают передать ритм и настроение праздника. Их звучание часто сопровождает семейные торжества, выступления ансамблей и школьные концерты.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225350" y="2975975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в несколько голосов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Многоголосное пение создаёт объёмное звучание, в котором особенно заметны согласованность и красота общего исполнения. Такой способ пения требует слуха, памяти и слаженности.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и узоры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Ковёр как 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мастерской ковроткачества узор рождается медленно, ряд за рядом. Цвета и линии могут напоминать горные склоны, цветы или тропы, по которым ходили предки. Такой ковёр становится не просто вещью, а семейной историей.
</a:t>
            </a:r>
            <a:endParaRPr lang="en-US" sz="1062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в повседневных вещах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Деревянная шкатулка, резная посуда или керамический кувшин часто выглядят просто, но в них видна рука мастера. Орнамент подчеркивает форму предмета и делает повседневную вещь узнаваемой и красивой.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Узоры, которые говорят
</a:t>
            </a:r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Вышитый пояс, платок или элемент одежды может рассказать о вкусе семьи и местных традициях. В орнаментах часто повторяются геометрические мотивы, растения и символы, связанные с природой и домом.
</a:t>
            </a:r>
            <a:endParaRPr lang="en-US" sz="109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Гостеприимство и угощение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82725" y="1916025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гостя
</a:t>
            </a:r>
            <a:pPr algn="l" indent="0" marL="0">
              <a:lnSpc>
                <a:spcPct val="115000"/>
              </a:lnSpc>
              <a:buNone/>
            </a:pPr>
            <a:r>
              <a:rPr lang="en-US" sz="4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Гостя встречают спокойно и доброжелательно, стараясь сразу создать ощущение уюта. На стол обычно ставят чай, хлеб, лепёшки и то, что есть в доме, чтобы человек почувствовал заботу.
</a:t>
            </a:r>
            <a:endParaRPr lang="en-US" sz="937" dirty="0"/>
          </a:p>
        </p:txBody>
      </p:sp>
      <p:sp>
        <p:nvSpPr>
          <p:cNvPr id="13" name="Text 3"/>
          <p:cNvSpPr txBox="1"/>
          <p:nvPr/>
        </p:nvSpPr>
        <p:spPr>
          <a:xfrm>
            <a:off x="482725" y="2683995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общим столом
</a:t>
            </a:r>
            <a:pPr algn="l" indent="0" marL="0">
              <a:lnSpc>
                <a:spcPct val="115000"/>
              </a:lnSpc>
              <a:buNone/>
            </a:pPr>
            <a:r>
              <a:rPr lang="en-US" sz="4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застолья важны порядок и уважение: сначала внимание уделяют старшим, затем угощают остальных. Разговор ведут спокойно, не перебивая, чтобы сохранить тёплую атмосферу.
</a:t>
            </a:r>
            <a:endParaRPr lang="en-US" sz="946" dirty="0"/>
          </a:p>
        </p:txBody>
      </p:sp>
      <p:sp>
        <p:nvSpPr>
          <p:cNvPr id="14" name="Text 4"/>
          <p:cNvSpPr txBox="1"/>
          <p:nvPr/>
        </p:nvSpPr>
        <p:spPr>
          <a:xfrm>
            <a:off x="482725" y="3451956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угощают
</a:t>
            </a:r>
            <a:pPr algn="l" indent="0" marL="0">
              <a:lnSpc>
                <a:spcPct val="115000"/>
              </a:lnSpc>
              <a:buNone/>
            </a:pPr>
            <a:r>
              <a:rPr lang="en-US" sz="4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Угощение часто отражает местную кухню: сыр, мясные блюда, молочные продукты, сладости и свежую выпечку. Еда становится способом показать щедрость и уважение к человеку.
</a:t>
            </a:r>
            <a:endParaRPr lang="en-US" sz="982" dirty="0"/>
          </a:p>
        </p:txBody>
      </p:sp>
      <p:sp>
        <p:nvSpPr>
          <p:cNvPr id="15" name="Text 5"/>
          <p:cNvSpPr txBox="1"/>
          <p:nvPr/>
        </p:nvSpPr>
        <p:spPr>
          <a:xfrm>
            <a:off x="482725" y="4219898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гостеприимства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короткий визит считается важным событием. Хозяева стараются, чтобы гость ушёл с хорошим настроением, а сам приём запомнился как знак доверия и открытости.
</a:t>
            </a:r>
            <a:endParaRPr lang="en-US" sz="104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менялись времена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сменялись главные этапы развития региона: от торговли и дорог до современного образования и туризма.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где живет современный Кавказ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региона выполняют разные роли: одни являются административными центрами, другие известны как курортные и образовательные площадки.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таблице видно, что в регионе есть и крупные столицы, и города, ориентированные на курорты и сервис.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презентации «Северный Кавказ»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250587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активный отдых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1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круглый год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Эльбрус, Домбай и Архыз известны не только зимой. Летом сюда приезжают ради маршрутов, панорам и прохлады в горах, где особенно заметна красота высоких склонов.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436788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и тропы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Пешие тропы подходят для тех, кто хочет увидеть ущелья, леса и альпийские луга. На маршрутах важно соблюдать правила безопасности и беречь природу.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03599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по сезонам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популярны лыжи и сноуборд, а в тёплое время — экскурсии и прогулки. Такой отдых помогает увидеть разные стороны региона в разные сезоны.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70426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и лечение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Кавказские Минеральные Воды привлекают тех, кто сочетает отдых с оздоровлением. Здесь важны не только пейзажи, но и удобная инфраструктура для гостей.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занимаются люди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 сервис здесь развиваются по-разному в горах и долинах, потому что природа определяет, какие занятия удобнее и выгоднее.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занятия, связанные с природными условиями: пастбища, сады, виноградники и обслуживание гостей.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содержанию темы «Северный Кавказ»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Кавказ: общий дом многих культур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Кавказ показывает, как рядом могут жить горы, разные народы и современный ритм жизни. Его сила — в природе, труде людей и уважении к культурным различиям.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2026-07-26T23:27:29Z</dcterms:created>
  <dcterms:modified xsi:type="dcterms:W3CDTF">2026-07-26T23:27:29Z</dcterms:modified>
</cp:coreProperties>
</file>