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jpe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image" Target="../media/image-6-5.jpe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image" Target="../media/image-10-7.jpe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image" Target="../media/image-16-7.jpe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image" Target="../media/image-18-7.jpe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450" y="276225"/>
            <a:ext cx="2534109" cy="4633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207774" y="929640"/>
            <a:ext cx="5549400" cy="294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и ключевые темы: законы движения планет Солнечной системы
</a:t>
            </a:r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законы движения планет и их значение в астрономии и космонавтике.
</a:t>
            </a:r>
            <a:endParaRPr lang="en-US" sz="3600" dirty="0"/>
          </a:p>
        </p:txBody>
      </p:sp>
      <p:sp>
        <p:nvSpPr>
          <p:cNvPr id="7" name="Text 1"/>
          <p:cNvSpPr txBox="1"/>
          <p:nvPr/>
        </p:nvSpPr>
        <p:spPr>
          <a:xfrm>
            <a:off x="3457795" y="4535013"/>
            <a:ext cx="28995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4945" y="1437866"/>
            <a:ext cx="4518900" cy="30228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53387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понимания движения планет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714683" y="1895475"/>
            <a:ext cx="3067200" cy="27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планеты считались блуждающими звёздами древних, устанавливалась геоцентрическая модель. Ломки этой парадигмы привели к новым открытиям и развитию гелиоцентрического взгляда на космос.
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350" y="1503031"/>
            <a:ext cx="2598075" cy="19916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2475" y="1503006"/>
            <a:ext cx="2598075" cy="199168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45625" y="1503006"/>
            <a:ext cx="2598075" cy="199168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Коперник и рождение гелиоцентрической модели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468844" y="3631931"/>
            <a:ext cx="2586548" cy="10378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Опубликование ключевого труда в 1543 году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своей книге Коперник выдвинул идею, что Солнце — центр системы планет, что вызвало революцию в астрономии и подготовило фундамент для новых исследований.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3283702" y="3631931"/>
            <a:ext cx="2586548" cy="10378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Объяснение ретроградного движения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Гелиоцентрическая система позволила просто и логично объяснить сложные явления, таких как обратное движение планет, что не удавалось сделать в геоцентрической парадигме.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6142760" y="3631931"/>
            <a:ext cx="2586547" cy="10378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модели на развитие науки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Идея Коперника стала отправной точкой научной революции, изменив методы исследования и усилив роль наблюдений в подтверждении теорий.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 законам движения планет: Браге и Кеплер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582935" y="2222080"/>
            <a:ext cx="1285240" cy="12248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1576–1601: Наблюдения Тихо Браге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Тихо Браге собрал точнейшие данные о позициях планет, создав фундамент для последующих открытий.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593844" y="2326650"/>
            <a:ext cx="1285241" cy="12248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3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XVII века: Кеплер анализирует данные
</a:t>
            </a:r>
            <a:pPr algn="l" indent="0" marL="0">
              <a:lnSpc>
                <a:spcPct val="100000"/>
              </a:lnSpc>
              <a:buNone/>
            </a:pPr>
            <a:r>
              <a:rPr lang="en-US" sz="459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7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Опираясь на наблюдения Браге, Кеплер начинает формулировать основные закономерности движения планет.
</a:t>
            </a:r>
            <a:endParaRPr lang="en-US" sz="1103" dirty="0"/>
          </a:p>
        </p:txBody>
      </p:sp>
      <p:sp>
        <p:nvSpPr>
          <p:cNvPr id="11" name="Text 4"/>
          <p:cNvSpPr txBox="1"/>
          <p:nvPr/>
        </p:nvSpPr>
        <p:spPr>
          <a:xfrm>
            <a:off x="4622859" y="2729986"/>
            <a:ext cx="1285240" cy="12248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1609: Публикация первых двух законов
</a:t>
            </a:r>
            <a:pPr algn="l" indent="0" marL="0">
              <a:lnSpc>
                <a:spcPct val="100000"/>
              </a:lnSpc>
              <a:buNone/>
            </a:pPr>
            <a:r>
              <a:rPr lang="en-US" sz="492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5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Кеплер публикует законы, описывающие форму орбиты и изменение скорости планет.
</a:t>
            </a:r>
            <a:endParaRPr lang="en-US" sz="1180" dirty="0"/>
          </a:p>
        </p:txBody>
      </p:sp>
      <p:sp>
        <p:nvSpPr>
          <p:cNvPr id="12" name="Text 5"/>
          <p:cNvSpPr txBox="1"/>
          <p:nvPr/>
        </p:nvSpPr>
        <p:spPr>
          <a:xfrm>
            <a:off x="6652979" y="3135308"/>
            <a:ext cx="1285240" cy="12248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1619: Третий закон Кеплера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Завершается формулировка третьего закона, связывающего период обращения с размером орбиты.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975" y="1479277"/>
            <a:ext cx="3967425" cy="227429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03650" y="1472027"/>
            <a:ext cx="3967425" cy="227429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закон Кеплера: эллиптические орбиты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472840" y="3894060"/>
            <a:ext cx="3957300" cy="448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Отказ от круга как идеала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Кеплер впервые утверждает, что орбиты планет имеют форму эллипсов, что опровергает древние взгляды на круговые траектории.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723371" y="3894060"/>
            <a:ext cx="3957207" cy="4485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эксцентриситета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Величина вытянутости орбиты характеризует её форму, что объясняет разнообразие движения планет вокруг Солнца.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436" y="1376975"/>
            <a:ext cx="2300479" cy="3039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74336" y="1376975"/>
            <a:ext cx="2300479" cy="3039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Второй закон Кеплера: равные площади за равные времена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053387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2830275" y="1501575"/>
            <a:ext cx="1521600" cy="284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скорости планеты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Планеты движутся быстрее вблизи Солнца и медленнее на удалении, благодаря равенству площадей, описываемых радиус-вектором за равные интервалы.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990175" y="1501575"/>
            <a:ext cx="1521600" cy="284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значение закона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зависимость помогает точно рассчитывать положение планет в любой момент времени и описывает динамику их орбит.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37730" y="2001823"/>
            <a:ext cx="3067051" cy="26578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Уравнение связывает период обращения с размером орбиты, что позволило систематизировать данные об орбитальных движениях.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386953" y="1518047"/>
            <a:ext cx="3926100" cy="3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T²/a³ = const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отношение квадратов периодов обращения к кубам больших полуосей одинаково для всех планет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Работы Иоганна Кеплера, начало XVII века
</a:t>
            </a:r>
            <a:endParaRPr lang="en-US" sz="3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3461" y="1491249"/>
            <a:ext cx="4486275" cy="2705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 обращения планет от расстояния к Солнцу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14683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Методически подтверждённое значение периода обращения и расстояния для разных планет демонстрирует строгую зависимость.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NASA, современные астрономические измерения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264096" y="4371975"/>
            <a:ext cx="3503233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подтверждают универсальность третьего закона Кеплера во всей системе планет.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Фундамент Ньютона: закон всемирного тяготения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92932" y="2724004"/>
            <a:ext cx="2286000" cy="1733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Ньютон сформулировал закон, описывающий гравитационное притяжение между двумя массами, регулирующее движение тел во Вселенной.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36145" y="2724004"/>
            <a:ext cx="2286000" cy="1733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Законы Кеплера получили физическое объяснение через взаимосвязь сил и механики, подтверждённой экспериментально.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6307932" y="2724004"/>
            <a:ext cx="2286000" cy="1733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открытия стали базой для современной механики и астрофизики, открыв дверь к исследованию космических структур.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550" y="1500249"/>
            <a:ext cx="2471400" cy="229280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25213" y="1499820"/>
            <a:ext cx="2478150" cy="228938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26200" y="1500525"/>
            <a:ext cx="2471400" cy="228797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и особенности орбит планет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468844" y="3914646"/>
            <a:ext cx="2420634" cy="694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5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Вариации эксцентриситета в системе
</a:t>
            </a:r>
            <a:pPr algn="l" indent="0" marL="0">
              <a:lnSpc>
                <a:spcPct val="100000"/>
              </a:lnSpc>
              <a:buNone/>
            </a:pPr>
            <a:r>
              <a:rPr lang="en-US" sz="4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Орбиты отличаются степенью вытянутости: Меркурий имеет наиболее эллиптическую орбиту, а Земля — почти круговую, влияя на климат и динамику планеты.
</a:t>
            </a:r>
            <a:endParaRPr lang="en-US" sz="1015" dirty="0"/>
          </a:p>
        </p:txBody>
      </p:sp>
      <p:sp>
        <p:nvSpPr>
          <p:cNvPr id="13" name="Text 3"/>
          <p:cNvSpPr txBox="1"/>
          <p:nvPr/>
        </p:nvSpPr>
        <p:spPr>
          <a:xfrm>
            <a:off x="3344780" y="3914646"/>
            <a:ext cx="2420634" cy="694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1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внутренних планет
</a:t>
            </a:r>
            <a:pPr algn="l" indent="0" marL="0">
              <a:lnSpc>
                <a:spcPct val="100000"/>
              </a:lnSpc>
              <a:buNone/>
            </a:pPr>
            <a:r>
              <a:rPr lang="en-US" sz="4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Планеты ближе к Солнцу демонстрируют меньший радиус орбиты, но большее влияние солнечного притяжения и скорости движения.
</a:t>
            </a:r>
            <a:endParaRPr lang="en-US" sz="1171" dirty="0"/>
          </a:p>
        </p:txBody>
      </p:sp>
      <p:sp>
        <p:nvSpPr>
          <p:cNvPr id="14" name="Text 4"/>
          <p:cNvSpPr txBox="1"/>
          <p:nvPr/>
        </p:nvSpPr>
        <p:spPr>
          <a:xfrm>
            <a:off x="6250213" y="3914646"/>
            <a:ext cx="2420634" cy="694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1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Представления о внешних планетах
</a:t>
            </a:r>
            <a:pPr algn="l" indent="0" marL="0">
              <a:lnSpc>
                <a:spcPct val="100000"/>
              </a:lnSpc>
              <a:buNone/>
            </a:pPr>
            <a:r>
              <a:rPr lang="en-US" sz="4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Орбиты гигантов более растянуты и стабильны, что влияет на гравитационные взаимодействия и динамику Солнечной системы.
</a:t>
            </a:r>
            <a:endParaRPr lang="en-US" sz="113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1732126"/>
            <a:ext cx="4486275" cy="222334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Таблица: сравнительные параметры орбит планет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4167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Представлены основные параметры орбит пяти планет Солнечной системы: большая полуось, эксцентриситет и период обращения. Отмечается рост радиуса и продолжительности орбитального периода с увеличением расстояния от Солнца.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NASA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19260" y="4371975"/>
            <a:ext cx="4496414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6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мере удаления планеты от Солнца увеличиваются как большая полуось орбиты, так и период обращения, при этом эксцентриситеты различаются, отражая разнообразие форм орбит.
</a:t>
            </a:r>
            <a:endParaRPr lang="en-US" sz="112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6900" y="1351967"/>
            <a:ext cx="8340000" cy="153931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Афелий и перигелий: ключевые точки орбиты планеты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976028" y="3178277"/>
            <a:ext cx="3038759" cy="12153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Афелий — это самая удалённая от Солнца точка орбиты планеты, а перигелий — ближайшая. Эти ключевые точки определяют максимальные и минимальные расстояния планеты от Солнца в ходе её движения.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872488" y="3112486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Меркурия разница между афелием и перигелием достигает около 23,3 миллионов километров, что влияет на значительные сезонные и температурные колебания, тогда как у Венеры и Земли эти показатели гораздо меньше.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217136" y="3178277"/>
            <a:ext cx="3038759" cy="12153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Меркурия разница между афелием и перигелием достигает около 23,3 миллионов километров, что влияет на значительные сезонные и температурные колебания, тогда как у Венеры и Земли эти показатели гораздо меньше.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движения: взаимодействие гравитации и инерции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568239" y="1504950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Гравитационная сила Солнца действует как центростремительная, постоянно притягивая планету к своему центру, обеспечивая движение по замкнутой траектории вокруг светила.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783052" y="1504950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Инерция планеты стремится сохранить прямолинейное движение, что препятствует падению тела на Солнце, создавая баланс между силой притяжения и движением.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618121" y="3262313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Результатом взаимодействия гравитации и инерции становится устойчивое движение по эллиптической орбите, а также изменение скорости в разных её точках.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4832933" y="3262313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динамическое равновесие обеспечивает стабильность планетных систем и объясняет закономерности их орбитальных параметров и скорость движения.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1536435"/>
            <a:ext cx="8331111" cy="29896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28625" y="368710"/>
            <a:ext cx="7867342" cy="845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формирования орбитальной траектории планеты
</a:t>
            </a:r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влияния сил на движение планеты вокруг Солнца
</a:t>
            </a:r>
            <a:endParaRPr lang="en-US" sz="3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Отклонения от идеальной модели: влияние других небесных тел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299883" y="2571751"/>
            <a:ext cx="2253665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Взаимное гравитационное влияние планет постоянно корректирует орбитальные элементы, внося небольшие изменения в течение длительных периодов времени.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1" name="Text 3"/>
          <p:cNvSpPr txBox="1"/>
          <p:nvPr/>
        </p:nvSpPr>
        <p:spPr>
          <a:xfrm>
            <a:off x="634889" y="2571751"/>
            <a:ext cx="2253665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планеты, такие как Юпитер, вызывают гравитационные возмущения на орбиты меньших тел, приводя к изменениям параметров движущихся объектов в Солнечной системе.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478102" y="2571751"/>
            <a:ext cx="2253665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Прецессия перигелия Меркурия стала ключевым примером расхождения наблюдений с классической механикой, что позднее объяснилось эффектами общей теории относительности Эйнштейна.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350" y="1503031"/>
            <a:ext cx="2598075" cy="19916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2475" y="1503006"/>
            <a:ext cx="2598075" cy="199168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45625" y="1503006"/>
            <a:ext cx="2598075" cy="199168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планет-гигантов и карликовых планет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468844" y="3631931"/>
            <a:ext cx="2586548" cy="10378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1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Массивные гиганты Солнечной системы
</a:t>
            </a:r>
            <a:pPr algn="l" indent="0" marL="0">
              <a:lnSpc>
                <a:spcPct val="100000"/>
              </a:lnSpc>
              <a:buNone/>
            </a:pPr>
            <a:r>
              <a:rPr lang="en-US" sz="4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Юпитер, Сатурн, Уран и Нептун обладают значительными массами и мощными магнитосферами, влияющими на орбитальные и магнитные взаимодействия в системе. Их периоды обращения достигают десятков и сотен лет.
</a:t>
            </a:r>
            <a:endParaRPr lang="en-US" sz="1181" dirty="0"/>
          </a:p>
        </p:txBody>
      </p:sp>
      <p:sp>
        <p:nvSpPr>
          <p:cNvPr id="13" name="Text 3"/>
          <p:cNvSpPr txBox="1"/>
          <p:nvPr/>
        </p:nvSpPr>
        <p:spPr>
          <a:xfrm>
            <a:off x="3283702" y="3631931"/>
            <a:ext cx="2586548" cy="10378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карликовых планет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Плутон и Эрида имеют вытянутые орбиты с сильным наклоном к эклиптике. Эти параметры отличают их от основных планет и подтверждают разнообразие движений в Солнечной системе.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6142760" y="3631931"/>
            <a:ext cx="2586547" cy="10378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Законы движения для всех тел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различия в размерах и орбитальных характеристиках, планеты-гиганты и карликовые планеты подчиняются универсальным законам Кеплера и Ньютона, что обеспечивает предсказуемость их траекторий.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законов Кеплера и Ньютона в космической навигации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976028" y="1678784"/>
            <a:ext cx="1931478" cy="25074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Расчёты траекторий искусственных спутников и межпланетных станций базируются на точных математических моделях, опирающихся на законы Кеплера и механическую теорию Ньютона.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779355" y="1678784"/>
            <a:ext cx="1931478" cy="25074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Гравитационные манёвры позволяют космическим аппаратам эффективно изменять скорость и направление движения без затрат топлива, используя силы взаимодействия с планетами.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582682" y="1678784"/>
            <a:ext cx="1931478" cy="25074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оптимальных окон для запусков и прогнозирование длительности жизни орбитальных аппаратов зависит от точного понимания динамики их движения.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550" y="1500249"/>
            <a:ext cx="2471400" cy="229280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25213" y="1499820"/>
            <a:ext cx="2478150" cy="228938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26200" y="1500525"/>
            <a:ext cx="2471400" cy="228797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методы исследования движения планет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468844" y="3914646"/>
            <a:ext cx="2420634" cy="694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9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Радиолокационное наблюдение в астрономии
</a:t>
            </a:r>
            <a:pPr algn="l" indent="0" marL="0">
              <a:lnSpc>
                <a:spcPct val="100000"/>
              </a:lnSpc>
              <a:buNone/>
            </a:pPr>
            <a:r>
              <a:rPr lang="en-US" sz="4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Радиолокация позволяет измерять расстояния до планет и их скорость с высокой точностью, что существенно улучшает модель движения и позволяет отслеживать даже мелкие отклонения в орбитах.
</a:t>
            </a:r>
            <a:endParaRPr lang="en-US" sz="1009" dirty="0"/>
          </a:p>
        </p:txBody>
      </p:sp>
      <p:sp>
        <p:nvSpPr>
          <p:cNvPr id="13" name="Text 3"/>
          <p:cNvSpPr txBox="1"/>
          <p:nvPr/>
        </p:nvSpPr>
        <p:spPr>
          <a:xfrm>
            <a:off x="3344780" y="3914646"/>
            <a:ext cx="2420634" cy="694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9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оптических и лазерных систем
</a:t>
            </a:r>
            <a:pPr algn="l" indent="0" marL="0">
              <a:lnSpc>
                <a:spcPct val="100000"/>
              </a:lnSpc>
              <a:buNone/>
            </a:pPr>
            <a:r>
              <a:rPr lang="en-US" sz="4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Оптические телескопы и лазерная дальнометрия обеспечивают детальное наблюдение планет и их спутников, способствуя уточнению параметров орбит и выявлению новых небесных объектов.
</a:t>
            </a:r>
            <a:endParaRPr lang="en-US" sz="1009" dirty="0"/>
          </a:p>
        </p:txBody>
      </p:sp>
      <p:sp>
        <p:nvSpPr>
          <p:cNvPr id="14" name="Text 4"/>
          <p:cNvSpPr txBox="1"/>
          <p:nvPr/>
        </p:nvSpPr>
        <p:spPr>
          <a:xfrm>
            <a:off x="6250213" y="3914646"/>
            <a:ext cx="2420634" cy="694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космических зонтов и миссий
</a:t>
            </a:r>
            <a:pPr algn="l" indent="0" marL="0">
              <a:lnSpc>
                <a:spcPct val="100000"/>
              </a:lnSpc>
              <a:buNone/>
            </a:pPr>
            <a:r>
              <a:rPr lang="en-US" sz="4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Миссии Voyager, Cassini, New Horizons предоставили уникальные сведения, которые помогли корректировать теоретические модели и выявлять скрытые массы, влияющие на движение планет Солнечной системы.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изучения законов движения планет для науки и практики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77985" y="2571751"/>
            <a:ext cx="1772559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законов движения позволяет точно прогнозировать траектории планет и других объектов, что критически важно для планирования космических полётов и предотвращения столкновений.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814236" y="2571751"/>
            <a:ext cx="1772559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эволюции орбит помогает объяснять процессы формирования планетных систем и динамику катастрофических событий, таких как столкновения и выбросы вещества.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623990" y="1685875"/>
            <a:ext cx="2942026" cy="12813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Фундаментальные знания о движении тел используются в спутниковой связи, навигационных системах и обеспечивают базу для новых технологий в астрономии и космонавтике.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623990" y="3410084"/>
            <a:ext cx="2038270" cy="12813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этих законов стимулирует развитие теорий гравитации и расширяет представления о физической сущности вселенной.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38049" y="1398735"/>
            <a:ext cx="6467903" cy="23460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5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Законы планетарного движения: фундамент для науки и техники
</a:t>
            </a:r>
            <a:pPr algn="ctr" indent="0" marL="0">
              <a:lnSpc>
                <a:spcPct val="100000"/>
              </a:lnSpc>
              <a:buNone/>
            </a:pPr>
            <a:r>
              <a:rPr lang="en-US" sz="35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89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Законы Кеплера и Ньютона объясняют устойчивость и динамику орбит планет, послужили основой развития астрономии и космических технологий, формируя наше понимание устройства Вселенной.
</a:t>
            </a:r>
            <a:endParaRPr lang="en-US" sz="3572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2026-05-07T22:56:57Z</dcterms:created>
  <dcterms:modified xsi:type="dcterms:W3CDTF">2026-05-07T22:56:57Z</dcterms:modified>
</cp:coreProperties>
</file>