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мечтой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литературном идеале человека, который учит жить достойно.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говорят о человеке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 эпохи литература искала ответ на вопрос о человеческом достоинстве. Особенно в XIX–XX веках писатели обращались к совести, состраданию, долгу и выбору, а для семиклассников это помогает глубже понимать героев и их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«мечта о человеке»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представление об идеале личности: о том, каким человеку хотелось бы стать в повседневной жизни, в дружбе и в трудном выборе.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идеале соединяются уважение к людям, умение сочувствовать, держать слово и отвечать за свои поступки, а не искать оправданий.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этот образ рядом с равнодушием, ложью и жестокостью, чтобы герой и читатель яснее видели нравственный ориентир.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литературе и искусстве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раскрывается через 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характер не объясняют словами автора — его видно в действии. Один шаг героя, его выбор или помощь другому сразу показывают, чего он стоит. Поэтому сцена нравственного решения часто запоминается сильнее длинного описания.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мысли говорят не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 персонаж говорит, спорит, молчит или размышляет, помогает понять его внутренний мир. Диалог и внутренний монолог делают образ живым, а читателю дают возможность увидеть не только поведение, но и скрытые мотивы.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сострадание и внутренняя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Чехова, Горького и Толстого особенно важны честность перед собой, способность сочувствовать и стремление жить по совести. Такие образы соединяют художественную выразительность с нравственным смыслом и заставляют задуматься о себе.
</a:t>
            </a:r>
            <a:endParaRPr lang="en-US" sz="11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делают человека сильным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качествах, которые укрепляют характер и вызывают уважение.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этика и литературные образы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 заметен не по словам, а по устойчивым, повторяющимся поступкам.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поступки важнее слов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герой раскрывается в момент выбора: помочь, промолчать, признать правду. Повторяющиеся решения постепенно становятся привычкой и создают репутацию.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легко произнести, но именно поступок показывает, во что человек действительно верит и как он относится к другим людям.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доброе дело может поддержать, а один грубый или нечестный шаг быстро разрушает доверие, которое строилось долго и бережно.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ценят подростки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увидеть, какие качества ребята связывают с дружбой и доверием в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опрос учеников 7 класса,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качества, которые делают общение спокойным, безопасным и честным.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характер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повседневный опыт превращается в устойчивые черты личности.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как основа человечности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начинается с внимательного слушания. Когда человек не перебивает и старается понять чужую проблему, он уже помогает другому почувствовать себя не одиноким и важным.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без осуждения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Сочувствующий человек не унижает и не обесценивает чужую боль. Он выбирает спокойные слова, помогает справиться с трудностью и не делает слабость поводом для насмешек.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границам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не навязывается. Она умеет остановиться, если другому нужно личное пространство, и не нарушает доверие, которое особенно важно в школьном коллективе.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в жизни сочувствие проверяет человечность. Без него трудно строить дружбу, справедливые отношения и спокойную атмосферу в классе, где каждому должно быть безопасно.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 с нами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классе часто выглядит совсем просто: объяснить трудную тему, поддержать новичка, уступить место или вместе убрать после общего дела. Но именно такие действия делают повседневную жизнь добрее и спокойнее.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имеет готовность заступиться за того, кого обижают, и не пройти мимо чужой неловкости. В этих маленьких шагах заметна настоящая человечность, а не громкие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имеет готовность заступиться за того, кого обижают, и не пройти мимо чужой неловкости. В этих маленьких шагах заметна настоящая человечность, а не громкие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важных привычек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 становятся опорой характера и помогают перейти от личной дисциплины к заботе о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этика, обобщение учебных и литературных примеров.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привычки, тем выше нравственный уровень: большие качества вырастают из малых повторяющихся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школы в воспитании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впервые учится здороваться, говорить правду, помогать и уважать старших. Именно дома закладываются привычки заботы и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школьного коллектива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эти правила проверяются в общении со сверстниками: нужно сотрудничать, выполнять общие дела и учитывать интересы других.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 и общая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действуют честно и уважительно, доброта становится привычкой, а требовательность — поддержкой, а не давлением.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мечте о человеке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Равнодушие, грубость, ложь и лень разрушают доверие быстрее всего, потому что мешают слышать и понимать другого человека.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ослабляют доверие, внимание к людям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школьной жизни и литературные примеры.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и его последствия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действие меняет настроение класса и задаёт тон дальнейшему общению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ситуаций и литературных наблюдений.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честность укрепляют отношения, а отказ и грубость быстро снижают доверие и взаимную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литературы, которые приближают идеал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 самых запоминающихся героев умеют сохранять честь в трудной ситуации: они не прячутся за оправданиями и не меняют убеждения ради удобства или страха.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герои особенно ценны тем, что защищают слабого, не допускают несправедливости и показывают, что сила человека измеряется не властью, а готовностью помочь.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признаком нравственной зрелости становится умение признать ошибку. Такой герой не боится взглянуть на себя честно и делает выводы из собственного опыта.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персонаж приближается к идеалу тогда, когда его поступки помогают увидеть разницу между добром и равнодушием, а читатель начинает задумываться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и цифровая среда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вежливость и самоконтроль так же важны, как и в личном разговоре. Нужно беречь личные данные, не распространять чужие секреты и не участвовать в травле.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требует осторожности с информацией. Перед тем как переслать сообщение или опубликовать пост, важно проверить факты, подумать о последствиях и уважать других пользователей.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доверие в коллективе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 классе замечают не сразу: оно крепнет там, где слова совпадают с делами и никто не подводит группу.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школьной жизни и обобщение классного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честность и готовность поддержать других, тем прочнее отношения и выше доверие в коллективе.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лучшей версии себя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нравственного роста по мотивам школьных и литературных ситуаций.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59363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96953"/>
            <a:ext cx="375900" cy="3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96953"/>
            <a:ext cx="375900" cy="300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21379"/>
            <a:ext cx="375900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42263"/>
            <a:ext cx="375900" cy="33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человека начинается с умения видеть в другом не помеху, а личность. Это проявляется в такте, внимании к словам и готовности считаться с чужими чувствами.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человек раскрывается в момент решения. Именно тогда становится видно, способен ли он поступать честно, даже если это трудно.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заметна в полезных делах: помочь, поддержать, довести начатое до конца. Такие поступки делают жизнь рядом спокойнее и справедливее.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не возникает сразу. Он складывается из привычек, ошибок, выводов и ежедневной работы над собой, которая постепенно меняет характер.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помогают увидеть, как обычные действия становятся нравственным ориентиром. Читатель узнаёт в героях себя и учится понимать людей глубже.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разговора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темы остаётся простая мысль: человек становится лучше через честность, помощь и ответственность, а литература учит замечать это в себе и в других.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2026-05-22T13:18:26Z</dcterms:created>
  <dcterms:modified xsi:type="dcterms:W3CDTF">2026-05-22T13:18:26Z</dcterms:modified>
</cp:coreProperties>
</file>