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 территориальная структура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 — единая система, где функции распределены по территории неравномерно.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структура формируется историей роста, транспортом, промышленностью и ценой земли. Чем выше спрос на участок, тем сильнее конкурируют за него разные функции и тем заметнее специализация районов.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внутреннее устройство города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подчёркивает роль городов как центров концентрации рабочих мест, потребителей и транспортных потоков.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56%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населения уже живёт в городах, поэтому именно они становятся главным узлом занятости, услуг и управления.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Urbanization Prospects 2022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деловая зона города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бизнес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органы власти, банки, офисы и крупные торговые центры. Такая концентрация сокращает время деловых контактов и усиливает конкуренцию за самые дорогие участки.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обычно лучше всего связан с метро, трамваем, автобусами и пересадочными узлами. Поэтому сюда проще добраться из разных районов города, включая пригородные территории.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свободного пространства и высокий спрос на размещение повышают цену земли и аренды. Это вытесняет сюда функции, которые приносят наибольший доход с небольшой площади.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престиж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зоне часто размещаются культурные учреждения, рестораны и знаковые общественные пространства. Они формируют образ города и усиливают его деловую и туристическую привлекательность.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неравномерное распределение городских функций и показывает, как разные зоны приспосабливаются к различным видам деятельности.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территория к центру и магистралям, тем чаще она занята более дорогими и интенсивными функциями.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зонирование городской территории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Жилые районы и социальная структура населения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плотность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чаще преобладают многоэтажные дома и высокая плотность населения, тогда как на окраинах больше пространства, ниже этажность и заметно меньше скученность застройки.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Благоустройство, состояние дворов, наличие парков и общественных пространств напрямую влияют на привлекательность района и на то, как жители оценивают комфорт повседневной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услугам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школ, поликлиник, магазинов и транспорта делает район более удобным, а их дефицит усиливает социальные различия между центром и удалёнными кварталами.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неоднородность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доходах и типе жилья формируют территориальные контрасты. В результате даже внутри одного города складываются районы с разным образом жизни и разными возможностями.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776307"/>
            <a:ext cx="7101300" cy="13053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городских районов по основным признакам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функции и условия использования территории от центра к периферии.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выигрывает за счёт доступности и деловых функций, а периферия — за счёт больших площадей и более низкой стоимости земли.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территориальная структура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последовательного изменения городской территории под влиянием роста, транспорта и стоимости земли.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31063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4120" y="4753825"/>
            <a:ext cx="363825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 пересадки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 крупные пересадочные узлы резко повышают доступность центра и деловых районов. Они сокращают время поездки и позволяют большему числу жителей ежедневно пользоваться городскими услугами.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 трамваи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Наземный общественный транспорт связывает жилые кварталы со школами, больницами и магазинами. Если маршрутов мало, жители сильнее зависят от личного автомобиля или долгих пересадок.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Магистрали и потоки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крупных дорог чаще возникают торговые объекты, офисы и сервисы. Магистрали задают направление роста города, но при этом могут усиливать шум и экологическую нагрузку.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функций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транспортная связность делает город компактнее по времени, а не только по площади. Это повышает мобильность населения и поддерживает равный доступ к рабочим местам и услугам.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каркас городской экономики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 ритм города определяется рабочим днём и расписанием транспорта. Утренние и вечерние пики требуют наибольшей пропускной способности.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Пиковые потоки подтверждают зависимость города от регулярных поездок между жильём и местами работы, учёбы и услуг.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Маятниковая миграция и ежедневные потоки поездок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зоны и логистические узлы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на окраине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и склады чаще выносят за пределы плотной жилой застройки, чтобы разместить крупные площадки, снизить конфликт с жильём и обеспечить удобный подъезд для грузового транспорта.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магистралями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железной дороге, кольцевым дорогам и развязкам ускоряет доставку сырья и отгрузку готовой продукции. Поэтому логистические центры обычно формируются в узлах транспортной сети.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производств важны нормы по шуму, выбросам и безопасности. Размещение вдали от густонаселённых кварталов помогает уменьшить экологическую нагрузку и повысить качество городской среды.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для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зоны обеспечивают рабочие места, пополнение бюджета и выпуск материальной продукции. При грамотной организации они поддерживают повседневную работу торговли, строительства и городского снабжения.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сервисы и современные кластеры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как центр притяжения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университета обычно формируется целая среда: корпуса, библиотеки, общежития, кафе и сервисы для студентов и преподавателей. Такой район оживляет город днём и вечером, а также создаёт спрос на жильё, транспорт и культурные услуги.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рядом с повседневной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медицинский центр работает не только как место лечения, но и как важный городской работодатель. Вокруг него появляются аптеки, лаборатории, гостиницы и общественный транспорт, который связывает учреждение с разными районами.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 и деловой квартал
</a:t>
            </a:r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технопарк объединяет офисы, исследовательские лаборатории и сервисные компании. Здесь особенно важны быстрый интернет, надёжные коммуникации и удобная среда для специалистов, которые работают с технологиями, данными и управленческими решениями.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400716"/>
            <a:ext cx="6463500" cy="1188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функции города выбирают территории с наибольшими преимуществами и наименьшими издержками.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привлекает функции, которым важны доступность и престиж, а периферия — те, кому нужны площади и удобство перевозок.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типичным закономерностям размещения городских функций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городских функций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неравенство городского пространства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Разрыв по качеству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частях города по-разному ощущаются шум, загрязнение воздуха, состояние дорог и безопасность. Эти различия особенно заметны между центральными, промышленными и удалёнными жилыми районами.
</a:t>
            </a:r>
            <a:endParaRPr lang="en-US" sz="187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Историческое ядро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раньше всего появляются инвестиции, транспорт и основные учреждения. Поэтому именно здесь формируется более высокая обеспеченность услугами и быстрее обновляется городская среда.
</a:t>
            </a:r>
            <a:endParaRPr lang="en-US" sz="1874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Рост и расширение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увеличения города часть населения и предприятий уходит дальше от ядра. Новые районы получают менее развитую инфраструктуру и дольше сохраняют более простой уровень благоустройства.
</a:t>
            </a:r>
            <a:endParaRPr lang="en-US" sz="1887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Неравномерное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обычно начинается там, где выше экономическая отдача. Поэтому одни районы быстро меняются, а другие дольше живут со старым жилым фондом и нехваткой современных сервисов.
</a:t>
            </a:r>
            <a:endParaRPr lang="en-US" sz="17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район от ядра города, тем обычно больше свободного пространства и ниже интенсивность застройки.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показателя снижаются по мере удаления от центра, что подтверждает сильную пространственную зависимость городской среды.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типичной структуре города, 2025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жилья, плотность и удалённость от центра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городская территория со 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преобразований городской структуры под влиянием роста населения, транспорта и стоимости земли.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дороги, промышленные площадки и плотная застройка усиливают шум, пылевую нагрузку и загрязнение воздуха. Наиболее уязвимыми становятся районы с интенсивным движением и нехваткой зелёных насаждений.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выше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экологическая напряжённость обычно наблюдается вдоль магистралей, вблизи заводов и транспортных узлов. Здесь люди чаще сталкиваются с перегревом территории и ухудшением качества среды.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скверы, зелёные коридоры и набережные работают как естественные буферы. Они снижают температуру, поглощают часть загрязнений и создают более комфортные условия для отдыха и передвижения.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Планировочное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зелёные зоны распределены равномерно, а шумные и загрязняющие объекты вынесены из жилой среды, город становится более безопасным и устойчивым для жизни, учёбы и работы.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пространственная организация города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устойчивого города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жильё, сервисы и рабочие места расположены рядом, город становится компактнее, а повседневные поездки короче. Это снижает нагрузку на дороги и делает районы более живыми в течение дня.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метро, трамваев и автобусов уменьшает зависимость от личного автомобиля. Для устойчивого города важно, чтобы транспорт был частым, доступным и связанным между собой.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Пешеходная и велосреда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тротуары, удобные переходы и велодорожки делают передвижение проще и здоровее. Такая среда особенно важна для школьников, семей с детьми и пожилых жителей.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кварталов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старых районов помогает сохранить городскую ткань, не теряя её ценности. При этом улучшаются дворы, инженерные сети, общественные пространства и качество жилья.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для анализа городской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помогают увидеть, как различаются районы города по населению, транспорту, экологии и стоимости территории.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показатели показывают не только экономическую роль районов, но и качество жизни, доступность услуг и экологические различия.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 статистические подходы к анализу города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 — это система взаимосвязанных пространств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транспорт, жильё и экология в городе тесно связаны: изменение одной части сразу отражается на других. Понимание этой структуры помогает объяснить, как сделать город удобнее, безопаснее и эффективнее.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2026-06-03T04:56:43Z</dcterms:created>
  <dcterms:modified xsi:type="dcterms:W3CDTF">2026-06-03T04:56:43Z</dcterms:modified>
</cp:coreProperties>
</file>