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путь к победе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Куликовской победе: от укрепления Москвы до решающего боя.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Русь жила под ордынским давлением, но именно тогда Москва начала набирать силу, а Дмитрий Иванович стал собирать ответные силы.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и эпоха испытаний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Русь оказалась в зависимости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Ордынский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Батыя русские земли были вынуждены платить дань Орде и признавать её верховную власть. Это создало долговременную политическую зависимость и ограничило самостоятельность княжеств.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усобицы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княжение подтверждалось ханской волей, а споры между князьями за ярлыки подрывали единство. Вместо общего сопротивления земли часто расходовали силы на взаимную борьбу.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через дань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администрация контролировала сбор дани и могла вмешиваться в дела русских земель. Такая система делала зависимость не только военной, но и управленческой.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княжества соперничали друг с другом, объединение откладывалось. Зависимость от Орды сдерживала формирование устойчивого политического центра и мешала совместному военному ответу.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Москвы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Иване Калите Москва укрепила своё хозяйство и стала важным центром сбора дани. Это дало городу ресурсы, влияние и более устойчивое положение среди соседних княжеств.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Дмитрии Донском Москва усилила оборону, возведя белокаменные стены. Крепость стала не только защитой, но и знаком растущего политического веса города.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притяжение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Москвы проявлялся в отношениях с соседними землями: князья всё чаще считались с её интересами. Так формировался образ центра, способного вести за 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получил княжение ребёнком, но очень рано оказался в центре политической борьбы. Ему пришлось учиться принимать решения быстрее и твёрже, чем это обычно требуется юному правителю.
</a:t>
            </a:r>
            <a:endParaRPr lang="en-US" sz="101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поддержки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Опорой князя стали бояре и церковные авторитеты. Митрополит Алексий помогал укреплять власть, а авторитет Сергия Радонежского придавал действиям Дмитрия моральную поддержку и общеземное значение.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Укрепляя власть, Дмитрий действовал не только мечом, но и строительством, союзами, последовательной политикой. Благодаря этому его правление стало восприниматься как время собранности и ответственности.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об укреплении власти Дмитрия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столкновения с Мамаем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Мамая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стремился удержать влияние в Орде и показать, что Русь по-прежнему должна подчиняться силе. Для этого ему был нужен новый поход и демонстрация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уступок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не согласился на безусловное подчинение и начал собирать силы из разных земель. Так политический отказ превратился в военную подготовку к решающему столкновению.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угрозу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похода на Москву сделала конфликт неизбежным: князь должен был защитить землю и авторитет власти. Сражение стало ответом не только на давление, но и на вызов единству.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развивались последовательно: усиление Москвы подготовило союзные силы, а поход вывел конфликт к открытому бою на Куликовом поле.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принесла Москве политический рост, но ордынская зависимость не исчезла сразу и продолжила определять ситуацию ещё десятилетиями.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Куликовской битвы и правления Дмитрия Донского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предпосылок к последствиям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Дмитрия было собранным из нескольких земель союзом, что само по себе стало важным политическим событием.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войска показывает, что Куликово поле стало местом редкого для того времени объединения русских земель вокруг Москвы.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о составе русской рати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пошёл на Куликово поле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Дмитрия были не набором случайных шагов, а продуманной схемой, которая ограничила возможности Мамая и усилила эффект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успех принесло сочетание стратегического выбора места и скрытого резерва, которое позволило переломить ход боя в нужный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Военно-историческая реконструкция событий 1380 года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 Дмитрий и зачем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войск и место битвы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из 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Москвы русское войско двигалось на юг к Дону, где Дмитрий стремился навязать Мамаю удобные для себя условия боя и не дать противнику свободно маневрировать.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полков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Куликовом поле у устья Непрядвы были размещены основные полки, чтобы прикрыть центр и фланги, а также скрыть резерв от преждевременного обнаружения.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ордынских сил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Предполагаемое движение Мамая к полю боя важно показать как выход к месту столкновения, где его войско оказалось втянуто в невыгодную для него схему сражения.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имела переправа через Дон: этот шаг отрезал путь к отступлению и показал, что русские готовы сражаться до конца, а не вести затяжное отступление.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и управление войском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распределение сил обеспечивало управление боем и позволяло скрыть главный резерв до нужного момента.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решающему столкновению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Сергия Радонежского укрепляло уверенность в правоте дела и превращало предстоящий бой из обычного военного столкновения в общую духовную ответственность.
</a:t>
            </a:r>
            <a:endParaRPr lang="en-US" sz="1374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Пересвета и Осляби напоминал, что в решающий момент на поле боя рядом с воинами стояли люди высокой личной преданности и мужества.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усилие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сил из разных земель требовало терпения и дисциплины: каждый полк должен был действовать слаженно, несмотря на усталость и неизвестность исхода.
</a:t>
            </a:r>
            <a:endParaRPr lang="en-US" sz="1373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испытанию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тяжёлой схватки заставляло заранее готовиться к потерям и сохранять порядок, чтобы не уступить натиску первой же атаки противника.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первых минут боя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богатырей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 Челубея стал символическим началом битвы и сразу придал столкновению особую напряжённость.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натиск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ордынская конница ударила по передовым полкам, стремясь сломать строй и лишить русское войско устойчивости.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части приняли удар ценой больших потерь, но не рассыпались и сохранили боевой порядок до подхода главных сил.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перелом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войско Мамая втянулось в ожесточённый бой, оно потеряло возможность быстро перестроиться. Русские полки удержали центр и не позволили противнику навязать удобный темп.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нужный момент скрытый засадный полк ударил неожиданно и нарушил согласованность ордынских частей. Атака с фланга и тыла стала для Мамая полной неожиданностью.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Перехват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прорыва засадного полка инициатива перешла к русским воинам. Ордынское войско оказалось дезорганизовано, а оборона быстро превратилась в преследование.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битвы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войско понесло тяжёлые потери, но сохранило победу. Поле оказалось усеяно павшими, что сделало цену успеха особенно очевидной.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Мамая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Ордынские силы начали отходить, утратив строй и управление. Преследование закрепило исход сражения и не дало противнику собрать новые силы на поле боя.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сражении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стало местом общей памяти: здесь победа была не только военной, но и нравственной, связанной с жертвой многих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победа сложилась из нескольких факторов, которые усиливали друг друга и работали как единая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согласованность действий, удачное построение и скрытый резерв; политическое значение Москвы стало важным условием военного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 по летописным сведениям и общепринятым выводам историков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победила Русь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вес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уничтожила ордынскую зависимость сразу, но показала, что Москва способна вести борьбу не только дипломатией, но и силой. Это изменило само представление о возможностях русских земель.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Дмитрия Донского заметно вырос: его стали воспринимать как князя, сумевшего объединить разные земли ради общего дела. Такой пример усилил роль Москвы среди других центров Руси.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объединению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ускорила процесс политического сближения княжеств. После неё идея единого центра стала выглядеть не мечтой, а практической необходимостью.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записали летописи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увидели в Куликовской битве не только военный успех, но и знак духовного подъёма. В их рассказах важны мужество, общая жертва и чувство исторического перелома, которое переживала Русь.
</a:t>
            </a:r>
            <a:endParaRPr lang="en-US" sz="11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древнерусской словесности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«Задонщина» превратила память о сражении в поэтический образ единства. В ней звучат мотивы скорби, гордости и надежды, благодаря которым битва вошла в культурную память народа.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новое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Куликово поле стали воспринимать как место национального испытания. В XIX–XX веках к нему обращались как к символу стойкости, когда общество искало примеры исторического мужества.
</a:t>
            </a:r>
            <a:endParaRPr lang="en-US" sz="114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голоса памяти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Дмитрия Донского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 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Иванович вошёл в историю как князь, сумевший соединить личную ответственность и государственный расчёт. Его решение на Куликовом поле стало итогом долгой политической подготовки.
</a:t>
            </a:r>
            <a:endParaRPr lang="en-US" sz="1322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действовал в одиночку: опирался на союзников, духовную поддержку и авторитет Москвы. Именно умение собирать разные силы сделало его фигуру особенно значимой.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решающий момент Дмитрий выбрал рискованный, но продуманный план. Переход через Дон и скрытый резерв показывают, что он умел мыслить стратегически, а не только отвечать на угрозы.
</a:t>
            </a:r>
            <a:endParaRPr lang="en-US" sz="1349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Русь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связан не только с победой, но и с управлением в кризисе. Дмитрий показал, что правитель отвечает не только за бой, но и за будущее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изменившая ход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стала важным шагом к политическому объединению Руси, а Дмитрий Донской показал, что сила правителя определяется не только победой, но и умением собрать людей ради общего будущего.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2026-07-26T00:40:49Z</dcterms:created>
  <dcterms:modified xsi:type="dcterms:W3CDTF">2026-07-26T00:40:49Z</dcterms:modified>
</cp:coreProperties>
</file>