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0525" y="2023001"/>
            <a:ext cx="4837500" cy="29667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задач с помощью систем уравнений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30837" y="4289050"/>
            <a:ext cx="2331900" cy="4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72200" y="2365450"/>
            <a:ext cx="28491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Находим две неизвестные по двум условиям.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7300" y="1362014"/>
            <a:ext cx="3932400" cy="29800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1125" y="305321"/>
            <a:ext cx="8061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 в 8 классе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90300" y="1821175"/>
            <a:ext cx="3958800" cy="27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уравнений помогают переводить текст задачи на язык алгебры. Когда известны только связи между величинами, одно уравнение не хватает: два уравнения дают единственный ответ.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9775" y="1224541"/>
            <a:ext cx="4527600" cy="36256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система уравнений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106625" y="1570700"/>
            <a:ext cx="3464100" cy="9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уравнений
</a:t>
            </a:r>
            <a:pPr algn="l" indent="0" marL="0">
              <a:lnSpc>
                <a:spcPct val="115000"/>
              </a:lnSpc>
              <a:buNone/>
            </a:pPr>
            <a:r>
              <a:rPr lang="en-US" sz="6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объединяет два или больше уравнений, в которых используются одни и те же неизвестные. Их нужно рассматривать вместе, а не по отдельности, чтобы найти общий ответ.
</a:t>
            </a:r>
            <a:endParaRPr lang="en-US" sz="1184" dirty="0"/>
          </a:p>
        </p:txBody>
      </p:sp>
      <p:sp>
        <p:nvSpPr>
          <p:cNvPr id="10" name="Text 3"/>
          <p:cNvSpPr txBox="1"/>
          <p:nvPr/>
        </p:nvSpPr>
        <p:spPr>
          <a:xfrm>
            <a:off x="5106625" y="2593544"/>
            <a:ext cx="3464100" cy="9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решение
</a:t>
            </a:r>
            <a:pPr algn="l" indent="0" marL="0">
              <a:lnSpc>
                <a:spcPct val="115000"/>
              </a:lnSpc>
              <a:buNone/>
            </a:pPr>
            <a:r>
              <a:rPr lang="en-US" sz="6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Решением системы считается пара чисел, которая одновременно подходит каждому уравнению. Если хотя бы одно условие не выполняется, такая пара не является ответом.
</a:t>
            </a:r>
            <a:endParaRPr lang="en-US" sz="1184" dirty="0"/>
          </a:p>
        </p:txBody>
      </p:sp>
      <p:sp>
        <p:nvSpPr>
          <p:cNvPr id="11" name="Text 4"/>
          <p:cNvSpPr txBox="1"/>
          <p:nvPr/>
        </p:nvSpPr>
        <p:spPr>
          <a:xfrm>
            <a:off x="5106625" y="3616397"/>
            <a:ext cx="3464100" cy="9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Геометрический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6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линейных систем каждое уравнение задаёт прямую. Общим решением становится точка их пересечения, поэтому рисунок на координатной плоскости помогает лучше понять результат.
</a:t>
            </a:r>
            <a:endParaRPr lang="en-US" sz="118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решать текстовую задачу системой уравнений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от условия задачи к проверенному ответу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2185753"/>
            <a:ext cx="3239400" cy="119572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решения систем и их особенности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выбрать самый удобный способ для конкретной задачи.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способа зависит от вида уравнений: иногда быстрее подстановка, иногда сложение, а график удобен для наглядной проверки.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тема: линейные системы уравнений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способов по числу действий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шагов — не единственный критерий: важны удобство вычислений и возможность быстро проверить ответ.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чаще всего короче, подстановка универсальна, а графический способ полезнее всего для проверки и понимания решения.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Типовая школьная задача, сравнительная оценка алгоритмов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23225" y="1224541"/>
            <a:ext cx="4527600" cy="36256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 подстановки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67050" y="1419150"/>
            <a:ext cx="3264900" cy="7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Выразить переменную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выбирают уравнение, где одну неизвестную легко выразить через другую. Это позволяет быстро получить удобную формулу и уменьшить количество преобразований в дальнейшем.
</a:t>
            </a:r>
            <a:endParaRPr lang="en-US" sz="1041" dirty="0"/>
          </a:p>
        </p:txBody>
      </p:sp>
      <p:sp>
        <p:nvSpPr>
          <p:cNvPr id="10" name="Text 3"/>
          <p:cNvSpPr txBox="1"/>
          <p:nvPr/>
        </p:nvSpPr>
        <p:spPr>
          <a:xfrm>
            <a:off x="867050" y="2650675"/>
            <a:ext cx="3264900" cy="7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Подставить и решить
</a:t>
            </a:r>
            <a:pPr algn="l" indent="0" marL="0">
              <a:lnSpc>
                <a:spcPct val="115000"/>
              </a:lnSpc>
              <a:buNone/>
            </a:pPr>
            <a:r>
              <a:rPr lang="en-US" sz="4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найденное выражение подставляют во второе уравнение. Так остаётся одно уравнение с одной переменной, которое можно решить обычным способом.
</a:t>
            </a:r>
            <a:endParaRPr lang="en-US" sz="1065" dirty="0"/>
          </a:p>
        </p:txBody>
      </p:sp>
      <p:sp>
        <p:nvSpPr>
          <p:cNvPr id="11" name="Text 4"/>
          <p:cNvSpPr txBox="1"/>
          <p:nvPr/>
        </p:nvSpPr>
        <p:spPr>
          <a:xfrm>
            <a:off x="867050" y="3882200"/>
            <a:ext cx="3264900" cy="7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Вернуться к ответу
</a:t>
            </a:r>
            <a:pPr algn="l" indent="0" marL="0">
              <a:lnSpc>
                <a:spcPct val="115000"/>
              </a:lnSpc>
              <a:buNone/>
            </a:pPr>
            <a:r>
              <a:rPr lang="en-US" sz="4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нахождения первой неизвестной подставляют её в исходное выражение и получают вторую. Важно сразу проверить, подходят ли оба числа обоим уравнениям.
</a:t>
            </a:r>
            <a:endParaRPr lang="en-US" sz="107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0673" y="1314140"/>
            <a:ext cx="674100" cy="770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8823" y="2500590"/>
            <a:ext cx="577800" cy="770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80648" y="3684452"/>
            <a:ext cx="674100" cy="7704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 сложения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1617525" y="1314150"/>
            <a:ext cx="3808200" cy="7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Убрать переменную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Уравнения складывают или вычитают так, чтобы одна из переменных исчезла. Тогда остаётся более простое уравнение с одной неизвестной.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617525" y="2500600"/>
            <a:ext cx="3808200" cy="7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Сделать коэффициенты равными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нужно, одно или оба уравнения умножают на число. Это помогает получить противоположные коэффициенты и быстрее выполнить сложение.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617500" y="3684463"/>
            <a:ext cx="3808200" cy="7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результат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особенно удобен, когда противоположные коэффициенты уже есть в записи. В таких случаях решение получается короче и аккуратнее.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9775" y="2859378"/>
            <a:ext cx="8905200" cy="19914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Графический способ решения системы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20150" y="1378225"/>
            <a:ext cx="2562300" cy="12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прямые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линейное уравнение с двумя переменными изображают как прямую на координатной плоскости. Для построения нужны удобные точки, которые удовлетворяют уравнению.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290848" y="1378225"/>
            <a:ext cx="2562300" cy="12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пересечения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решение системы — это точка, где прямые пересекаются. Её координаты показывают значения обеих переменных и подходят сразу обоим уравнениям.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5961541" y="1378225"/>
            <a:ext cx="2562300" cy="12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случаи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прямые совпадают, система имеет бесконечно много решений. Если они параллельны, общих точек нет, значит, система не имеет решения.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38113" y="2311994"/>
            <a:ext cx="3239400" cy="94323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задачи на покупку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942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таблице видно, какие данные известны и что нужно обозначить буквами.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42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Такую задачу удобно свести к системе: одно уравнение описывает общую стоимость, второе — дополнительное условие о покупке.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656575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Условие учебного примера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условия покупки к системе уравнений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составления уравнений по тексту задачи о покупке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проверять ответ в системе уравнений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482875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Подстановка в уравнения
</a:t>
            </a:r>
            <a:pPr algn="l" indent="0" marL="0">
              <a:lnSpc>
                <a:spcPct val="115000"/>
              </a:lnSpc>
              <a:buNone/>
            </a:pPr>
            <a:r>
              <a:rPr lang="en-US" sz="7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Подставьте найденную пару чисел в первое и второе уравнение. Оба равенства должны стать верными одновременно, иначе решение получено с ошибкой.
</a:t>
            </a:r>
            <a:endParaRPr lang="en-US" sz="869" dirty="0"/>
          </a:p>
        </p:txBody>
      </p:sp>
      <p:sp>
        <p:nvSpPr>
          <p:cNvPr id="10" name="Text 3"/>
          <p:cNvSpPr txBox="1"/>
          <p:nvPr/>
        </p:nvSpPr>
        <p:spPr>
          <a:xfrm>
            <a:off x="3540650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Поиск неточностей
</a:t>
            </a:r>
            <a:pPr algn="l" indent="0" marL="0">
              <a:lnSpc>
                <a:spcPct val="115000"/>
              </a:lnSpc>
              <a:buNone/>
            </a:pPr>
            <a:r>
              <a:rPr lang="en-US" sz="7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ответ не подходит, проверьте знаки, вычисления и перенос членов уравнения. Такая проверка быстро показывает, где именно допущена ошибка.
</a:t>
            </a:r>
            <a:endParaRPr lang="en-US" sz="888" dirty="0"/>
          </a:p>
        </p:txBody>
      </p:sp>
      <p:sp>
        <p:nvSpPr>
          <p:cNvPr id="11" name="Text 4"/>
          <p:cNvSpPr txBox="1"/>
          <p:nvPr/>
        </p:nvSpPr>
        <p:spPr>
          <a:xfrm>
            <a:off x="5598425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Сопоставление с условием
</a:t>
            </a:r>
            <a:pPr algn="l" indent="0" marL="0">
              <a:lnSpc>
                <a:spcPct val="115000"/>
              </a:lnSpc>
              <a:buNone/>
            </a:pPr>
            <a:r>
              <a:rPr lang="en-US" sz="7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текстовой задаче ответ должен не только быть верным алгебраически, но и соответствовать смыслу: величины должны быть разумными и совпадать с данными задачи.
</a:t>
            </a:r>
            <a:endParaRPr lang="en-US" sz="82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задачи с системами уравнений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задачи связаны не только с учебниками: они описывают реальные ситуации, где нужно сравнить две величины и найти их значения одновременно.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примеров связано с покупками и движением, но системы уравнений полезны и в других темах.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Иллюстративное распределение для школьной презентации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решении задач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73299" y="1643728"/>
            <a:ext cx="6154194" cy="63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Неверные переменные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ученик выбирает буквы так, что потом трудно составить уравнение. Лучше сразу обозначать те величины, которые действительно нужно найти, и не менять их смысл в ходе решения.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73299" y="2363681"/>
            <a:ext cx="6154194" cy="63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Сбой при переводе текста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 — записать условие слишком буквально или, наоборот, слишком свободно. Нужно точно перевести слова задачи на язык алгебры: сумма, разность, цена, количество, скорость.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573299" y="3083642"/>
            <a:ext cx="6154194" cy="63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Потерянный знак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переносе слагаемых легко забыть изменить знак. Из-за этого система становится неверной, хотя на первый взгляд запись выглядит аккуратно. Каждое преобразование стоит проверять отдельно.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573299" y="3803582"/>
            <a:ext cx="6154194" cy="63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без проверки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если получилось красивое число, оно может не подходить к задаче. Проверка в обоих уравнениях помогает убедиться, что ответ верен и имеет смысл в реальной ситуации.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2233391"/>
            <a:ext cx="3239400" cy="110044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задачи и соответствующие уравнения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тип условия удобно переводить в отдельное уравнение, а затем объединять их в систему.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условие даёт одно уравнение, а вместе они позволяют найти обе неизвестные.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текстовые задачи по алгебре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55400" y="1150787"/>
            <a:ext cx="3246000" cy="13884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49600" y="1150810"/>
            <a:ext cx="3238500" cy="13883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в задачах: формула и ситуации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1438800" y="2812946"/>
            <a:ext cx="28791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Навстречу друг другу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велосипедиста выезжают из разных пунктов и сближаются. Чтобы составить систему, нужно связать путь, скорость и время формулой s = vt. Особенно важно заранее привести километры и часы к одним единицам.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829300" y="2812934"/>
            <a:ext cx="28791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реке и по дороге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о лодке скорость зависит от течения, а в задачах о пешеходе — от времени движения. Сначала удобно записать известные скорости и расстояния, а потом составить уравнения для каждой части пути.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способа решения системы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метод по виду уравнений и числу вычислений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оформить решение в тетради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15949" y="1484350"/>
            <a:ext cx="1566000" cy="304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запись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запишите условие в удобной форме: что известно, что нужно найти, какие величины связаны между собой. Это помогает не пропустить важные данные и сразу увидеть структуру задачи.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783424" y="1484350"/>
            <a:ext cx="1566000" cy="304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Обозначение неизвестных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введите буквы и поясните, что означает каждая из них. Чёткое обозначение делает запись понятной и позволяет без путаницы составить первое и второе уравнение.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5014699" y="1484350"/>
            <a:ext cx="1566000" cy="304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системы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составления уравнений выполняйте преобразования по шагам, без лишних переходов. Так легче заметить ошибку, если число или знак вдруг не совпадут с ожидаемым результатом.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7245974" y="1484400"/>
            <a:ext cx="1566000" cy="304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и проверка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отдельно запишите ответ парой чисел и обязательно проверьте его подстановкой. Такая запись показывает, что задача решена полностью и аккуратно.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решений может быть у системы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решений зависит от того, как расположены две прямые на координатной плоскости.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Пересечение, совпадение и параллельность прямых сразу показывают, будет ли решение одно, много или не будет совсем.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Геометрический смысл линейных систем уравнений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уравнений помогают решать реальные задачи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1198950" y="2552900"/>
            <a:ext cx="6746100" cy="19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уравнений превращают текст задачи в точный алгебраический язык. Если правильно выбрать неизвестные, составить уравнения и проверить ответ, можно уверенно находить решения в самых разных ситуациях.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2026-05-29T12:18:50Z</dcterms:created>
  <dcterms:modified xsi:type="dcterms:W3CDTF">2026-05-29T12:18:50Z</dcterms:modified>
</cp:coreProperties>
</file>