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7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программирования: как человек дает команды компьютеру
</a:t>
            </a:r>
            <a:pPr algn="ctr" indent="0" marL="0">
              <a:lnSpc>
                <a:spcPct val="100000"/>
              </a:lnSpc>
              <a:buNone/>
            </a:pPr>
            <a:r>
              <a:rPr lang="en-US" sz="161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1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программирования превращает идеи в работающие инструкции для компьютера — шаг за шагом.
</a:t>
            </a:r>
            <a:endParaRPr lang="en-US" sz="3578" dirty="0"/>
          </a:p>
        </p:txBody>
      </p:sp>
      <p:sp>
        <p:nvSpPr>
          <p:cNvPr id="4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программы писали в машинном виде — из 0 и 1, почти нечитаемом для людей. Потом появились ассемблер и высокоуровневые языки. Fortran, C, Java и Python стали важными вехами. Сегодня сотни языков помогают решать задачи в учебе, науке, играх и веб-разработке.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к современным языкам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язык программирования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программирования задаёт правила записи команд: какие символы использовать, как оформлять выражения и когда писать ключевые слова. Именно по этим правилам компьютер понимает план действий.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описывает алгоритм в коде, а компьютер выполняет его по шагам. Чем точнее записаны команды, тем ближе результат к задумке, даже если программа состоит из многих этапов.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язык помогает читать и исправлять код: понятный синтаксис снижает ошибки. Он также позволяет создавать программы разной сложности — от простых калькуляторов до больших приложений.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языков: от двоичного к понятному коду
</a:t>
            </a:r>
            <a:endParaRPr lang="en-US" sz="2819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Машинный код — это прямые инструкции процессору, закодированные двоичными числами 0 и 1. Компьютер выполняет его без «перевода», но человеку читать и писать такой код неудобно и рискованно.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Ассемблер использует короткие команды, близкие к действиям компьютера, поэтому программисту легче ориентироваться. Высокоуровневые языки (например, Python, Java и JavaScript) ближе к человеческому мышлению и проще для чтения, а перевод выполняют специальные инструменты.
</a:t>
            </a:r>
            <a:endParaRPr lang="en-US" sz="136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подобрать язык под задачу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цели проекта к выбору языка с учётом скорости, удобства и поддержки среды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4549" y="1324100"/>
            <a:ext cx="4170567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языки и их основные области применения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выбирают не «по моде», а по задаче: каждый из них лучше подходит для определённых типов проектов.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язык не закрывает всё: лучшая стратегия — подбирать инструмент под задачу и уровень подготовки.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 назначении языков программирования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языков программирования по годам
</a:t>
            </a:r>
            <a:endParaRPr lang="en-US" sz="289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задач языки становились удобнее: проще писать, читать и поддерживать большие программы. Появлялись новые языки под современные цели.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показывает: вместе с новыми технологиями меняются требования к удобству и производительности, поэтому языков становится больше и они «заточены» под разные сценарии.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исторические вехи (1957, 1972, 1991, 1995, 2009).
</a:t>
            </a:r>
            <a:endParaRPr lang="en-US" sz="15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944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5306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00906" y="4206233"/>
            <a:ext cx="521700" cy="4637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Синтаксис: почему код выглядит по-разному
</a:t>
            </a:r>
            <a:endParaRPr lang="en-US" sz="2984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— это правила написания программы. Одна и та же команда в разных языках оформляется по-разному, поэтому важно следовать точному формату: скобкам, знакам и словам.
</a:t>
            </a:r>
            <a:pPr algn="ctr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правила записи
</a:t>
            </a:r>
            <a:endParaRPr lang="en-US" sz="1561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Python отступы помогают показывать, «что к чему относится». В других языках за структуру часто отвечают фигурные скобки, поэтому визуальное оформление кода сразу различается.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Отступы и структура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JavaScript много привычных для английского языка слов, а также есть свои типичные символы. Даже если вы понимаете смысл, ошибка в синтаксисе может не дать программе запуститься.
</a:t>
            </a:r>
            <a:pPr algn="ctr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знаки
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Python: удобный язык для первых программ
</a:t>
            </a:r>
            <a:endParaRPr lang="en-US" sz="2975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старт без лишнего шума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появился в 1991 году и быстро стал популярным, потому что его код легко читать. Он выглядит «человечнее», поэтому новички меньше путаются в деталях и быстрее видят результат. Это помогает учиться не вслепую.
</a:t>
            </a:r>
            <a:endParaRPr lang="en-US" sz="1110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Автоматизация: «дайте мне работу, а не скучные действия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Python часто делают автоматические задачи: обработку файлов, подготовку отчётов, подсчёты и простые скрипты. Такой код помогает экономить время и уменьшать ошибки, потому что действия повторяются точно по алгоритму. Автоматизация — хороший мост от учебы к реальным делам.
</a:t>
            </a:r>
            <a:endParaRPr lang="en-US" sz="942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 искусственный интеллект — когда хочется увидеть закономерности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используют в анализе данных и в работах по искусственному интеллекту. С его помощью удобно строить вычисления и проверять идеи на примерах. Поэтому язык часто встречается там, где нужно превращать числа в понимание.
</a:t>
            </a:r>
            <a:endParaRPr lang="en-US" sz="99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JavaScript: язык интерактивных сайтов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JavaScript появился в 1995 году и стал основным языком для работы сайта в браузере. Именно он «оживляет» страницу после загрузки и помогает отвечать на действия пользователя.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JavaScript создают кнопки, формы, меню, всплывающие окна и анимации. Страница может реагировать на ввод: например, проверять поля или менять содержимое без перезагрузки.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JavaScript многие современные страницы были бы статичными — почти не менялись бы после того, как их открыли. Это как плакат: он показывает информацию, но не управляется.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JavaScript используют вместе с HTML и CSS: HTML задаёт структуру, CSS отвечает за внешний вид, а JavaScript — за поведение. Вместе они делают интерфейс удобным и понятным.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и C++: языки для скорости и точного управления
</a:t>
            </a:r>
            <a:endParaRPr lang="en-US" sz="2622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1972 — C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C появился в 1972 году и быстро стал основой для программ, где важны производительность и контроль над тем, как используются данные в памяти.
</a:t>
            </a:r>
            <a:endParaRPr lang="en-US" sz="1232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— C++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C++ развил идеи C: добавил возможности для более крупной и удобной разработки, сохранив ориентир на скорость и работу с «железом».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— системы и игры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и C++ применяют в операционных системах, играх, драйверах и встроенных устройствах. Начинать сложнее: важны типы данных, указатели и структура программы.
</a:t>
            </a:r>
            <a:endParaRPr lang="en-US" sz="12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1995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тех пор Java стала популярной именно потому, что одну программу проще запускать в разных средах.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Java широко известна с 1995 года благодаря идее выполнения кода на разных устройствах через виртуальную машину, что называют переносимостью.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Описано в учебных материалах и справочных обзорах о языке Java (история появления).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98028"/>
            <a:ext cx="4759500" cy="24427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языков по ключевым признакам
</a:t>
            </a:r>
            <a:endParaRPr lang="en-US" sz="305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языки по тому, насколько они удобны новичкам, как быстро выполняют программы и что чаще всего на них делают.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языка зависит от задачи и уровня подготовки: для данных и обучения подходит Python, для интерактивных сайтов — JavaScript, для максимальной производительности — C++.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учебные сравнения языков программирования.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языки программирования
</a:t>
            </a:r>
            <a:endParaRPr lang="en-US" sz="304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одной сфере выбор зависит от требований проекта: где-то важнее скорость, где-то — удобство и большой набор готовых инструментов.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язык редко закрывает все потребности: разные задачи тянут за собой разные технологии и инструменты разработки.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о типичных областях использования языков (без конкретных долей рынка).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программы от кода до результата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Процесс: код → компилятор/интерпретатор → выполнение компьютером → результат для пользователя.
</a:t>
            </a:r>
            <a:endParaRPr lang="en-US" sz="14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 и среда разработки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создают в редакторах кода и средах разработки: например, Visual Studio Code, PyCharm и Scratch. Они помогают видеть структуру программы и быстрее находить, где допущена ошибка.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разработки и инструменты программиста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помогают быстрее писать код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доступны подсветка синтаксиса, подсказки и автоматическая проверка ошибок. Запуск часто происходит из одного окна, поэтому видно и код, и результат без лишних переходов.
</a:t>
            </a:r>
            <a:endParaRPr lang="en-US" sz="16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Синтаксические ошибки появляются, когда нарушены правила языка: пропущена скобка, двоеточие или знак препинания. Из‑за этого программа может не запуститься и не понять, что вы хотели сделать.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программе и их исправление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ошибки возникают, когда код запускается, но выдаёт неправильный результат. Это бывает при неверной формуле или выборе условия, даже если внешне программа «выглядит правильно».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причины — неверное имя переменной, лишний оператор, путаница в порядке шагов. Иногда проблема скрыта в том, что переменной присвоили не то значение, которое ожидали.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ошибок называют отладкой. Обычно программист проверяет код по шагам, повторяет запуск с разными данными и ищет момент, где поведение начинает отличаться от задумки.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0" y="1584875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175" y="1627595"/>
            <a:ext cx="521700" cy="417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9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языки программирования помогают изучать информатику
</a:t>
            </a:r>
            <a:endParaRPr lang="en-US" sz="2563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через понятные шаги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Scratch легко начать: программы собираются из блоков, и видно, как действия складываются в алгоритм. Это помогает понять последовательность, условия и повторения.
</a:t>
            </a:r>
            <a:endParaRPr lang="en-US" sz="1371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текстовому коду
</a:t>
            </a:r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учит писать инструкции текстом, а не блоками. Так формируется привычка думать о структуре программы: переменные, выражения и порядок выполнения команд.
</a:t>
            </a:r>
            <a:endParaRPr lang="en-US" sz="1278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Интерактивность в веб-проектах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JavaScript помогает понять, как страница реагирует на действия пользователя: клики, формы и анимации. Вы учитесь связывать события и действия в одном сценарии.
</a:t>
            </a:r>
            <a:endParaRPr lang="en-US" sz="1288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 более сложных программ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JavaScript и C++ дают опыт с более серьёзными проектами и разными стилями разработки. На них легче тренировать аккуратность, проверку результата и внимательность.
</a:t>
            </a:r>
            <a:endParaRPr lang="en-US" sz="127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языки и новые направления развития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157468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AI и робототехника
</a:t>
            </a:r>
            <a:pPr algn="ctr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программирования развиваются вместе с искусственным интеллектом, робототехникой и облачными сервисами. В проектах ценят безопасность, скорость и удобную работу команды.
</a:t>
            </a:r>
            <a:endParaRPr lang="en-US" sz="814" dirty="0"/>
          </a:p>
        </p:txBody>
      </p:sp>
      <p:sp>
        <p:nvSpPr>
          <p:cNvPr id="10" name="Text 3"/>
          <p:cNvSpPr txBox="1"/>
          <p:nvPr/>
        </p:nvSpPr>
        <p:spPr>
          <a:xfrm>
            <a:off x="37952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популярности Rust и Go
</a:t>
            </a:r>
            <a:pPr algn="ctr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Rust и Go стали заметны благодаря надёжности, производительности и понятным правилам для больших проектов. Их выбирают, когда важны качество кода и предсказуемое поведение.
</a:t>
            </a:r>
            <a:endParaRPr lang="en-US" sz="814" dirty="0"/>
          </a:p>
        </p:txBody>
      </p:sp>
      <p:sp>
        <p:nvSpPr>
          <p:cNvPr id="11" name="Text 4"/>
          <p:cNvSpPr txBox="1"/>
          <p:nvPr/>
        </p:nvSpPr>
        <p:spPr>
          <a:xfrm>
            <a:off x="601590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тенденция — меньше ошибок
</a:t>
            </a:r>
            <a:pPr algn="ctr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вектор развития — делать код понятнее и уменьшать число ошибок. Современные подходы помогают быстрее находить проблемы ещё до запуска программы.
</a:t>
            </a:r>
            <a:endParaRPr lang="en-US" sz="8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9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выбирают под задачу — и получают работающий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отличаются синтаксисом, скоростью и областью применения, но служат общей цели: превратить идею в программу. Python удобен новичкам, JavaScript нужен для интерактивности, C++ — для скорости, Java — для больших систем.
</a:t>
            </a:r>
            <a:endParaRPr lang="en-US" sz="359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2026-05-13T17:48:47Z</dcterms:created>
  <dcterms:modified xsi:type="dcterms:W3CDTF">2026-05-13T17:48:47Z</dcterms:modified>
</cp:coreProperties>
</file>